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embeddedFontLst>
    <p:embeddedFont>
      <p:font typeface="Ubuntu"/>
      <p:regular r:id="rId41"/>
      <p:bold r:id="rId42"/>
      <p:italic r:id="rId43"/>
      <p:boldItalic r:id="rId44"/>
    </p:embeddedFont>
    <p:embeddedFont>
      <p:font typeface="Oswald Regular"/>
      <p:regular r:id="rId45"/>
      <p:bold r:id="rId46"/>
    </p:embeddedFont>
    <p:embeddedFont>
      <p:font typeface="Acme"/>
      <p:regular r:id="rId47"/>
    </p:embeddedFont>
    <p:embeddedFont>
      <p:font typeface="Open Sans SemiBold"/>
      <p:regular r:id="rId48"/>
      <p:bold r:id="rId49"/>
      <p:italic r:id="rId50"/>
      <p:boldItalic r:id="rId51"/>
    </p:embeddedFont>
    <p:embeddedFont>
      <p:font typeface="Open Sans ExtraBold"/>
      <p:bold r:id="rId52"/>
      <p:boldItalic r:id="rId53"/>
    </p:embeddedFont>
    <p:embeddedFont>
      <p:font typeface="Open Sans"/>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481">
          <p15:clr>
            <a:srgbClr val="9AA0A6"/>
          </p15:clr>
        </p15:guide>
        <p15:guide id="2" pos="1080">
          <p15:clr>
            <a:srgbClr val="9AA0A6"/>
          </p15:clr>
        </p15:guide>
        <p15:guide id="3" pos="4752">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C8B692E-D699-45EF-8A54-9B3265676DF2}">
  <a:tblStyle styleId="{AC8B692E-D699-45EF-8A54-9B3265676DF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481" orient="horz"/>
        <p:guide pos="1080"/>
        <p:guide pos="4752"/>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Ubuntu-bold.fntdata"/><Relationship Id="rId41" Type="http://schemas.openxmlformats.org/officeDocument/2006/relationships/font" Target="fonts/Ubuntu-regular.fntdata"/><Relationship Id="rId44" Type="http://schemas.openxmlformats.org/officeDocument/2006/relationships/font" Target="fonts/Ubuntu-boldItalic.fntdata"/><Relationship Id="rId43" Type="http://schemas.openxmlformats.org/officeDocument/2006/relationships/font" Target="fonts/Ubuntu-italic.fntdata"/><Relationship Id="rId46" Type="http://schemas.openxmlformats.org/officeDocument/2006/relationships/font" Target="fonts/OswaldRegular-bold.fntdata"/><Relationship Id="rId45" Type="http://schemas.openxmlformats.org/officeDocument/2006/relationships/font" Target="fonts/OswaldRegular-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OpenSansSemiBold-regular.fntdata"/><Relationship Id="rId47" Type="http://schemas.openxmlformats.org/officeDocument/2006/relationships/font" Target="fonts/Acme-regular.fntdata"/><Relationship Id="rId49" Type="http://schemas.openxmlformats.org/officeDocument/2006/relationships/font" Target="fonts/OpenSansSemiBold-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OpenSansSemiBold-boldItalic.fntdata"/><Relationship Id="rId50" Type="http://schemas.openxmlformats.org/officeDocument/2006/relationships/font" Target="fonts/OpenSansSemiBold-italic.fntdata"/><Relationship Id="rId53" Type="http://schemas.openxmlformats.org/officeDocument/2006/relationships/font" Target="fonts/OpenSansExtraBold-boldItalic.fntdata"/><Relationship Id="rId52" Type="http://schemas.openxmlformats.org/officeDocument/2006/relationships/font" Target="fonts/OpenSansExtraBold-bold.fntdata"/><Relationship Id="rId11" Type="http://schemas.openxmlformats.org/officeDocument/2006/relationships/slide" Target="slides/slide5.xml"/><Relationship Id="rId55" Type="http://schemas.openxmlformats.org/officeDocument/2006/relationships/font" Target="fonts/OpenSans-bold.fntdata"/><Relationship Id="rId10" Type="http://schemas.openxmlformats.org/officeDocument/2006/relationships/slide" Target="slides/slide4.xml"/><Relationship Id="rId54" Type="http://schemas.openxmlformats.org/officeDocument/2006/relationships/font" Target="fonts/OpenSans-regular.fntdata"/><Relationship Id="rId13" Type="http://schemas.openxmlformats.org/officeDocument/2006/relationships/slide" Target="slides/slide7.xml"/><Relationship Id="rId57" Type="http://schemas.openxmlformats.org/officeDocument/2006/relationships/font" Target="fonts/OpenSans-boldItalic.fntdata"/><Relationship Id="rId12" Type="http://schemas.openxmlformats.org/officeDocument/2006/relationships/slide" Target="slides/slide6.xml"/><Relationship Id="rId56" Type="http://schemas.openxmlformats.org/officeDocument/2006/relationships/font" Target="fonts/OpenSans-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9c99374d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9c99374d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9c239c4437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9c239c4437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a070f80a6b_1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a070f80a6b_1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dfdf96b550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dfdf96b550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dfdf96b550_0_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dfdf96b550_0_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e0fb0f811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e0fb0f811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dfdf96b550_0_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dfdf96b550_0_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dfdf96b550_0_7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dfdf96b550_0_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dfdf96b550_0_8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dfdf96b550_0_8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dfdf96b550_0_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dfdf96b550_0_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dfdf96b550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dfdf96b550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dfdf96b550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dfdf96b550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dfdf96b550_0_8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dfdf96b550_0_8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dfdf96b550_0_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dfdf96b550_0_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dfdf96b5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dfdf96b5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e0fb0f439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e0fb0f439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dfdf96b550_0_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dfdf96b550_0_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dfdf96b550_0_9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dfdf96b550_0_9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dfdf96b550_0_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dfdf96b550_0_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dfdf96b550_0_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dfdf96b550_0_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dfdf96b550_0_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dfdf96b550_0_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a070f80a6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a070f80a6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dfdf96b550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dfdf96b550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e0fb0f439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e0fb0f439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e0bfb41f2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e0bfb41f2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dfdf96b550_0_10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dfdf96b550_0_10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dfdf96b550_0_1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dfdf96b550_0_1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9c239c4437_0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9c239c4437_0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dfdf96b550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dfdf96b550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dfdf96b550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dfdf96b550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dfdf96b550_0_1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dfdf96b550_0_1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dfdf96b550_0_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dfdf96b550_0_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a0b3ebc9af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a0b3ebc9af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006700" y="1002475"/>
            <a:ext cx="5004000" cy="2435700"/>
          </a:xfrm>
          <a:prstGeom prst="rect">
            <a:avLst/>
          </a:prstGeom>
        </p:spPr>
        <p:txBody>
          <a:bodyPr anchorCtr="0" anchor="b" bIns="91425" lIns="91425" spcFirstLastPara="1" rIns="91425" wrap="square" tIns="91425">
            <a:noAutofit/>
          </a:bodyPr>
          <a:lstStyle>
            <a:lvl1pPr lvl="0" algn="r">
              <a:spcBef>
                <a:spcPts val="0"/>
              </a:spcBef>
              <a:spcAft>
                <a:spcPts val="0"/>
              </a:spcAft>
              <a:buSzPts val="5200"/>
              <a:buNone/>
              <a:defRPr sz="4000">
                <a:latin typeface="Acme"/>
                <a:ea typeface="Acme"/>
                <a:cs typeface="Acme"/>
                <a:sym typeface="Acm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3006700" y="3384975"/>
            <a:ext cx="5004000" cy="354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sz="1400">
                <a:latin typeface="Open Sans SemiBold"/>
                <a:ea typeface="Open Sans SemiBold"/>
                <a:cs typeface="Open Sans SemiBold"/>
                <a:sym typeface="Open Sans SemiBol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flipH="1">
            <a:off x="5115588" y="-462700"/>
            <a:ext cx="4074850" cy="1591275"/>
          </a:xfrm>
          <a:custGeom>
            <a:rect b="b" l="l" r="r" t="t"/>
            <a:pathLst>
              <a:path extrusionOk="0" h="63651" w="162994">
                <a:moveTo>
                  <a:pt x="158180" y="1"/>
                </a:moveTo>
                <a:lnTo>
                  <a:pt x="1" y="244"/>
                </a:lnTo>
                <a:lnTo>
                  <a:pt x="1" y="63619"/>
                </a:lnTo>
                <a:cubicBezTo>
                  <a:pt x="5932" y="56325"/>
                  <a:pt x="11653" y="53893"/>
                  <a:pt x="17358" y="53893"/>
                </a:cubicBezTo>
                <a:cubicBezTo>
                  <a:pt x="28783" y="53893"/>
                  <a:pt x="40141" y="63650"/>
                  <a:pt x="52986" y="63650"/>
                </a:cubicBezTo>
                <a:cubicBezTo>
                  <a:pt x="56338" y="63650"/>
                  <a:pt x="59793" y="62985"/>
                  <a:pt x="63376" y="61309"/>
                </a:cubicBezTo>
                <a:cubicBezTo>
                  <a:pt x="86282" y="50573"/>
                  <a:pt x="80290" y="24660"/>
                  <a:pt x="106625" y="24660"/>
                </a:cubicBezTo>
                <a:cubicBezTo>
                  <a:pt x="108771" y="24660"/>
                  <a:pt x="111133" y="24832"/>
                  <a:pt x="113742" y="25199"/>
                </a:cubicBezTo>
                <a:cubicBezTo>
                  <a:pt x="118720" y="25899"/>
                  <a:pt x="123149" y="26214"/>
                  <a:pt x="127088" y="26214"/>
                </a:cubicBezTo>
                <a:cubicBezTo>
                  <a:pt x="162993" y="26214"/>
                  <a:pt x="158180" y="1"/>
                  <a:pt x="158180" y="1"/>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rot="10800000">
            <a:off x="7950895" y="-695388"/>
            <a:ext cx="1438880" cy="1101003"/>
          </a:xfrm>
          <a:custGeom>
            <a:rect b="b" l="l" r="r" t="t"/>
            <a:pathLst>
              <a:path extrusionOk="0" h="176231" w="230313">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557894" y="92088"/>
            <a:ext cx="479379" cy="416461"/>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5115600" y="4021575"/>
            <a:ext cx="4074850" cy="1591275"/>
          </a:xfrm>
          <a:custGeom>
            <a:rect b="b" l="l" r="r" t="t"/>
            <a:pathLst>
              <a:path extrusionOk="0" h="63651" w="162994">
                <a:moveTo>
                  <a:pt x="158180" y="1"/>
                </a:moveTo>
                <a:lnTo>
                  <a:pt x="1" y="244"/>
                </a:lnTo>
                <a:lnTo>
                  <a:pt x="1" y="63619"/>
                </a:lnTo>
                <a:cubicBezTo>
                  <a:pt x="5932" y="56325"/>
                  <a:pt x="11653" y="53893"/>
                  <a:pt x="17358" y="53893"/>
                </a:cubicBezTo>
                <a:cubicBezTo>
                  <a:pt x="28783" y="53893"/>
                  <a:pt x="40141" y="63650"/>
                  <a:pt x="52986" y="63650"/>
                </a:cubicBezTo>
                <a:cubicBezTo>
                  <a:pt x="56338" y="63650"/>
                  <a:pt x="59793" y="62985"/>
                  <a:pt x="63376" y="61309"/>
                </a:cubicBezTo>
                <a:cubicBezTo>
                  <a:pt x="86282" y="50573"/>
                  <a:pt x="80290" y="24660"/>
                  <a:pt x="106625" y="24660"/>
                </a:cubicBezTo>
                <a:cubicBezTo>
                  <a:pt x="108771" y="24660"/>
                  <a:pt x="111133" y="24832"/>
                  <a:pt x="113742" y="25199"/>
                </a:cubicBezTo>
                <a:cubicBezTo>
                  <a:pt x="118720" y="25899"/>
                  <a:pt x="123149" y="26214"/>
                  <a:pt x="127088" y="26214"/>
                </a:cubicBezTo>
                <a:cubicBezTo>
                  <a:pt x="162993" y="26214"/>
                  <a:pt x="158180" y="1"/>
                  <a:pt x="158180" y="1"/>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46488" y="4729324"/>
            <a:ext cx="1438880" cy="1101003"/>
          </a:xfrm>
          <a:custGeom>
            <a:rect b="b" l="l" r="r" t="t"/>
            <a:pathLst>
              <a:path extrusionOk="0" h="176231" w="230313">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5400000">
            <a:off x="6203169" y="4334540"/>
            <a:ext cx="353558" cy="307154"/>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9" name="Shape 79"/>
        <p:cNvGrpSpPr/>
        <p:nvPr/>
      </p:nvGrpSpPr>
      <p:grpSpPr>
        <a:xfrm>
          <a:off x="0" y="0"/>
          <a:ext cx="0" cy="0"/>
          <a:chOff x="0" y="0"/>
          <a:chExt cx="0" cy="0"/>
        </a:xfrm>
      </p:grpSpPr>
      <p:sp>
        <p:nvSpPr>
          <p:cNvPr id="80" name="Google Shape;80;p11"/>
          <p:cNvSpPr txBox="1"/>
          <p:nvPr>
            <p:ph hasCustomPrompt="1" type="title"/>
          </p:nvPr>
        </p:nvSpPr>
        <p:spPr>
          <a:xfrm>
            <a:off x="1943100" y="1847684"/>
            <a:ext cx="5257800" cy="12846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1" name="Google Shape;81;p11"/>
          <p:cNvSpPr txBox="1"/>
          <p:nvPr>
            <p:ph idx="1" type="body"/>
          </p:nvPr>
        </p:nvSpPr>
        <p:spPr>
          <a:xfrm>
            <a:off x="2302950" y="3015759"/>
            <a:ext cx="4538100" cy="339600"/>
          </a:xfrm>
          <a:prstGeom prst="rect">
            <a:avLst/>
          </a:prstGeom>
        </p:spPr>
        <p:txBody>
          <a:bodyPr anchorCtr="0" anchor="t" bIns="91425" lIns="91425" spcFirstLastPara="1" rIns="91425" wrap="square" tIns="91425">
            <a:noAutofit/>
          </a:bodyPr>
          <a:lstStyle>
            <a:lvl1pPr indent="-342900" lvl="0" marL="457200" algn="ctr">
              <a:lnSpc>
                <a:spcPct val="100000"/>
              </a:lnSpc>
              <a:spcBef>
                <a:spcPts val="0"/>
              </a:spcBef>
              <a:spcAft>
                <a:spcPts val="0"/>
              </a:spcAft>
              <a:buSzPts val="1800"/>
              <a:buChar char="●"/>
              <a:defRPr sz="1400">
                <a:latin typeface="Open Sans SemiBold"/>
                <a:ea typeface="Open Sans SemiBold"/>
                <a:cs typeface="Open Sans SemiBold"/>
                <a:sym typeface="Open Sans SemiBold"/>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82" name="Google Shape;82;p11"/>
          <p:cNvSpPr/>
          <p:nvPr/>
        </p:nvSpPr>
        <p:spPr>
          <a:xfrm>
            <a:off x="0" y="-5459"/>
            <a:ext cx="5313812" cy="156628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1"/>
          <p:cNvSpPr/>
          <p:nvPr/>
        </p:nvSpPr>
        <p:spPr>
          <a:xfrm flipH="1" rot="1137778">
            <a:off x="6082892" y="261687"/>
            <a:ext cx="626227" cy="499533"/>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1"/>
          <p:cNvSpPr/>
          <p:nvPr/>
        </p:nvSpPr>
        <p:spPr>
          <a:xfrm flipH="1" rot="-900015">
            <a:off x="717689" y="-55960"/>
            <a:ext cx="1522112" cy="1212345"/>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1"/>
          <p:cNvSpPr/>
          <p:nvPr/>
        </p:nvSpPr>
        <p:spPr>
          <a:xfrm rot="10800000">
            <a:off x="3830195" y="3577228"/>
            <a:ext cx="5313812" cy="156628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1"/>
          <p:cNvSpPr/>
          <p:nvPr/>
        </p:nvSpPr>
        <p:spPr>
          <a:xfrm flipH="1" rot="-9237743">
            <a:off x="2243162" y="4401881"/>
            <a:ext cx="626255" cy="499555"/>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1"/>
          <p:cNvSpPr/>
          <p:nvPr/>
        </p:nvSpPr>
        <p:spPr>
          <a:xfrm flipH="1" rot="-9237743">
            <a:off x="3238215" y="4557889"/>
            <a:ext cx="234396" cy="203631"/>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1"/>
          <p:cNvSpPr/>
          <p:nvPr/>
        </p:nvSpPr>
        <p:spPr>
          <a:xfrm flipH="1" rot="9899985">
            <a:off x="6904206" y="3981666"/>
            <a:ext cx="1522112" cy="1212345"/>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1"/>
          <p:cNvSpPr/>
          <p:nvPr/>
        </p:nvSpPr>
        <p:spPr>
          <a:xfrm flipH="1" rot="1137778">
            <a:off x="5484792" y="500205"/>
            <a:ext cx="234385" cy="203622"/>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0" name="Shape 9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91" name="Shape 91"/>
        <p:cNvGrpSpPr/>
        <p:nvPr/>
      </p:nvGrpSpPr>
      <p:grpSpPr>
        <a:xfrm>
          <a:off x="0" y="0"/>
          <a:ext cx="0" cy="0"/>
          <a:chOff x="0" y="0"/>
          <a:chExt cx="0" cy="0"/>
        </a:xfrm>
      </p:grpSpPr>
      <p:sp>
        <p:nvSpPr>
          <p:cNvPr id="92" name="Google Shape;92;p13"/>
          <p:cNvSpPr txBox="1"/>
          <p:nvPr>
            <p:ph type="title"/>
          </p:nvPr>
        </p:nvSpPr>
        <p:spPr>
          <a:xfrm>
            <a:off x="2316225" y="342075"/>
            <a:ext cx="4511400" cy="492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3" name="Google Shape;93;p13"/>
          <p:cNvSpPr txBox="1"/>
          <p:nvPr>
            <p:ph idx="1" type="subTitle"/>
          </p:nvPr>
        </p:nvSpPr>
        <p:spPr>
          <a:xfrm>
            <a:off x="1605587" y="1900775"/>
            <a:ext cx="2524800" cy="4335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Font typeface="Open Sans ExtraBold"/>
              <a:buNone/>
              <a:defRPr sz="2000">
                <a:solidFill>
                  <a:schemeClr val="accent1"/>
                </a:solidFill>
                <a:latin typeface="Open Sans ExtraBold"/>
                <a:ea typeface="Open Sans ExtraBold"/>
                <a:cs typeface="Open Sans ExtraBold"/>
                <a:sym typeface="Open Sans ExtraBold"/>
              </a:defRPr>
            </a:lvl1pPr>
            <a:lvl2pPr lvl="1"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2pPr>
            <a:lvl3pPr lvl="2"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3pPr>
            <a:lvl4pPr lvl="3"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4pPr>
            <a:lvl5pPr lvl="4"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5pPr>
            <a:lvl6pPr lvl="5"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6pPr>
            <a:lvl7pPr lvl="6"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7pPr>
            <a:lvl8pPr lvl="7"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8pPr>
            <a:lvl9pPr lvl="8"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9pPr>
          </a:lstStyle>
          <a:p/>
        </p:txBody>
      </p:sp>
      <p:sp>
        <p:nvSpPr>
          <p:cNvPr id="94" name="Google Shape;94;p13"/>
          <p:cNvSpPr txBox="1"/>
          <p:nvPr>
            <p:ph idx="2" type="subTitle"/>
          </p:nvPr>
        </p:nvSpPr>
        <p:spPr>
          <a:xfrm>
            <a:off x="1605550" y="2250575"/>
            <a:ext cx="2524800" cy="6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95" name="Google Shape;95;p13"/>
          <p:cNvSpPr txBox="1"/>
          <p:nvPr>
            <p:ph hasCustomPrompt="1" idx="3" type="title"/>
          </p:nvPr>
        </p:nvSpPr>
        <p:spPr>
          <a:xfrm>
            <a:off x="2242613" y="1299575"/>
            <a:ext cx="1250700" cy="52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4300"/>
              <a:buNone/>
              <a:defRPr sz="3400">
                <a:solidFill>
                  <a:schemeClr val="lt1"/>
                </a:solidFill>
              </a:defRPr>
            </a:lvl1pPr>
            <a:lvl2pPr lvl="1" rtl="0" algn="ctr">
              <a:spcBef>
                <a:spcPts val="0"/>
              </a:spcBef>
              <a:spcAft>
                <a:spcPts val="0"/>
              </a:spcAft>
              <a:buClr>
                <a:schemeClr val="lt2"/>
              </a:buClr>
              <a:buSzPts val="4300"/>
              <a:buNone/>
              <a:defRPr sz="4300">
                <a:solidFill>
                  <a:schemeClr val="lt2"/>
                </a:solidFill>
              </a:defRPr>
            </a:lvl2pPr>
            <a:lvl3pPr lvl="2" rtl="0" algn="ctr">
              <a:spcBef>
                <a:spcPts val="0"/>
              </a:spcBef>
              <a:spcAft>
                <a:spcPts val="0"/>
              </a:spcAft>
              <a:buClr>
                <a:schemeClr val="lt2"/>
              </a:buClr>
              <a:buSzPts val="4300"/>
              <a:buNone/>
              <a:defRPr sz="4300">
                <a:solidFill>
                  <a:schemeClr val="lt2"/>
                </a:solidFill>
              </a:defRPr>
            </a:lvl3pPr>
            <a:lvl4pPr lvl="3" rtl="0" algn="ctr">
              <a:spcBef>
                <a:spcPts val="0"/>
              </a:spcBef>
              <a:spcAft>
                <a:spcPts val="0"/>
              </a:spcAft>
              <a:buClr>
                <a:schemeClr val="lt2"/>
              </a:buClr>
              <a:buSzPts val="4300"/>
              <a:buNone/>
              <a:defRPr sz="4300">
                <a:solidFill>
                  <a:schemeClr val="lt2"/>
                </a:solidFill>
              </a:defRPr>
            </a:lvl4pPr>
            <a:lvl5pPr lvl="4" rtl="0" algn="ctr">
              <a:spcBef>
                <a:spcPts val="0"/>
              </a:spcBef>
              <a:spcAft>
                <a:spcPts val="0"/>
              </a:spcAft>
              <a:buClr>
                <a:schemeClr val="lt2"/>
              </a:buClr>
              <a:buSzPts val="4300"/>
              <a:buNone/>
              <a:defRPr sz="4300">
                <a:solidFill>
                  <a:schemeClr val="lt2"/>
                </a:solidFill>
              </a:defRPr>
            </a:lvl5pPr>
            <a:lvl6pPr lvl="5" rtl="0" algn="ctr">
              <a:spcBef>
                <a:spcPts val="0"/>
              </a:spcBef>
              <a:spcAft>
                <a:spcPts val="0"/>
              </a:spcAft>
              <a:buClr>
                <a:schemeClr val="lt2"/>
              </a:buClr>
              <a:buSzPts val="4300"/>
              <a:buNone/>
              <a:defRPr sz="4300">
                <a:solidFill>
                  <a:schemeClr val="lt2"/>
                </a:solidFill>
              </a:defRPr>
            </a:lvl6pPr>
            <a:lvl7pPr lvl="6" rtl="0" algn="ctr">
              <a:spcBef>
                <a:spcPts val="0"/>
              </a:spcBef>
              <a:spcAft>
                <a:spcPts val="0"/>
              </a:spcAft>
              <a:buClr>
                <a:schemeClr val="lt2"/>
              </a:buClr>
              <a:buSzPts val="4300"/>
              <a:buNone/>
              <a:defRPr sz="4300">
                <a:solidFill>
                  <a:schemeClr val="lt2"/>
                </a:solidFill>
              </a:defRPr>
            </a:lvl7pPr>
            <a:lvl8pPr lvl="7" rtl="0" algn="ctr">
              <a:spcBef>
                <a:spcPts val="0"/>
              </a:spcBef>
              <a:spcAft>
                <a:spcPts val="0"/>
              </a:spcAft>
              <a:buClr>
                <a:schemeClr val="lt2"/>
              </a:buClr>
              <a:buSzPts val="4300"/>
              <a:buNone/>
              <a:defRPr sz="4300">
                <a:solidFill>
                  <a:schemeClr val="lt2"/>
                </a:solidFill>
              </a:defRPr>
            </a:lvl8pPr>
            <a:lvl9pPr lvl="8" rtl="0" algn="ctr">
              <a:spcBef>
                <a:spcPts val="0"/>
              </a:spcBef>
              <a:spcAft>
                <a:spcPts val="0"/>
              </a:spcAft>
              <a:buClr>
                <a:schemeClr val="lt2"/>
              </a:buClr>
              <a:buSzPts val="4300"/>
              <a:buNone/>
              <a:defRPr sz="4300">
                <a:solidFill>
                  <a:schemeClr val="lt2"/>
                </a:solidFill>
              </a:defRPr>
            </a:lvl9pPr>
          </a:lstStyle>
          <a:p>
            <a:r>
              <a:t>xx%</a:t>
            </a:r>
          </a:p>
        </p:txBody>
      </p:sp>
      <p:sp>
        <p:nvSpPr>
          <p:cNvPr id="96" name="Google Shape;96;p13"/>
          <p:cNvSpPr txBox="1"/>
          <p:nvPr>
            <p:ph idx="4" type="subTitle"/>
          </p:nvPr>
        </p:nvSpPr>
        <p:spPr>
          <a:xfrm>
            <a:off x="5013638" y="1900775"/>
            <a:ext cx="2524800" cy="433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Open Sans ExtraBold"/>
              <a:buNone/>
              <a:defRPr sz="2000">
                <a:solidFill>
                  <a:schemeClr val="accent1"/>
                </a:solidFill>
                <a:latin typeface="Open Sans ExtraBold"/>
                <a:ea typeface="Open Sans ExtraBold"/>
                <a:cs typeface="Open Sans ExtraBold"/>
                <a:sym typeface="Open Sans ExtraBold"/>
              </a:defRPr>
            </a:lvl1pPr>
            <a:lvl2pPr lvl="1"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2pPr>
            <a:lvl3pPr lvl="2"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3pPr>
            <a:lvl4pPr lvl="3"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4pPr>
            <a:lvl5pPr lvl="4"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5pPr>
            <a:lvl6pPr lvl="5"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6pPr>
            <a:lvl7pPr lvl="6"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7pPr>
            <a:lvl8pPr lvl="7"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8pPr>
            <a:lvl9pPr lvl="8"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9pPr>
          </a:lstStyle>
          <a:p/>
        </p:txBody>
      </p:sp>
      <p:sp>
        <p:nvSpPr>
          <p:cNvPr id="97" name="Google Shape;97;p13"/>
          <p:cNvSpPr txBox="1"/>
          <p:nvPr>
            <p:ph idx="5" type="subTitle"/>
          </p:nvPr>
        </p:nvSpPr>
        <p:spPr>
          <a:xfrm>
            <a:off x="5013650" y="2250575"/>
            <a:ext cx="2524800" cy="6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98" name="Google Shape;98;p13"/>
          <p:cNvSpPr txBox="1"/>
          <p:nvPr>
            <p:ph hasCustomPrompt="1" idx="6" type="title"/>
          </p:nvPr>
        </p:nvSpPr>
        <p:spPr>
          <a:xfrm>
            <a:off x="5650688" y="1299575"/>
            <a:ext cx="1250700" cy="52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4300"/>
              <a:buNone/>
              <a:defRPr sz="3400">
                <a:solidFill>
                  <a:schemeClr val="lt1"/>
                </a:solidFill>
              </a:defRPr>
            </a:lvl1pPr>
            <a:lvl2pPr lvl="1" rtl="0" algn="ctr">
              <a:spcBef>
                <a:spcPts val="0"/>
              </a:spcBef>
              <a:spcAft>
                <a:spcPts val="0"/>
              </a:spcAft>
              <a:buClr>
                <a:schemeClr val="lt2"/>
              </a:buClr>
              <a:buSzPts val="4300"/>
              <a:buNone/>
              <a:defRPr sz="4300">
                <a:solidFill>
                  <a:schemeClr val="lt2"/>
                </a:solidFill>
              </a:defRPr>
            </a:lvl2pPr>
            <a:lvl3pPr lvl="2" rtl="0" algn="ctr">
              <a:spcBef>
                <a:spcPts val="0"/>
              </a:spcBef>
              <a:spcAft>
                <a:spcPts val="0"/>
              </a:spcAft>
              <a:buClr>
                <a:schemeClr val="lt2"/>
              </a:buClr>
              <a:buSzPts val="4300"/>
              <a:buNone/>
              <a:defRPr sz="4300">
                <a:solidFill>
                  <a:schemeClr val="lt2"/>
                </a:solidFill>
              </a:defRPr>
            </a:lvl3pPr>
            <a:lvl4pPr lvl="3" rtl="0" algn="ctr">
              <a:spcBef>
                <a:spcPts val="0"/>
              </a:spcBef>
              <a:spcAft>
                <a:spcPts val="0"/>
              </a:spcAft>
              <a:buClr>
                <a:schemeClr val="lt2"/>
              </a:buClr>
              <a:buSzPts val="4300"/>
              <a:buNone/>
              <a:defRPr sz="4300">
                <a:solidFill>
                  <a:schemeClr val="lt2"/>
                </a:solidFill>
              </a:defRPr>
            </a:lvl4pPr>
            <a:lvl5pPr lvl="4" rtl="0" algn="ctr">
              <a:spcBef>
                <a:spcPts val="0"/>
              </a:spcBef>
              <a:spcAft>
                <a:spcPts val="0"/>
              </a:spcAft>
              <a:buClr>
                <a:schemeClr val="lt2"/>
              </a:buClr>
              <a:buSzPts val="4300"/>
              <a:buNone/>
              <a:defRPr sz="4300">
                <a:solidFill>
                  <a:schemeClr val="lt2"/>
                </a:solidFill>
              </a:defRPr>
            </a:lvl5pPr>
            <a:lvl6pPr lvl="5" rtl="0" algn="ctr">
              <a:spcBef>
                <a:spcPts val="0"/>
              </a:spcBef>
              <a:spcAft>
                <a:spcPts val="0"/>
              </a:spcAft>
              <a:buClr>
                <a:schemeClr val="lt2"/>
              </a:buClr>
              <a:buSzPts val="4300"/>
              <a:buNone/>
              <a:defRPr sz="4300">
                <a:solidFill>
                  <a:schemeClr val="lt2"/>
                </a:solidFill>
              </a:defRPr>
            </a:lvl6pPr>
            <a:lvl7pPr lvl="6" rtl="0" algn="ctr">
              <a:spcBef>
                <a:spcPts val="0"/>
              </a:spcBef>
              <a:spcAft>
                <a:spcPts val="0"/>
              </a:spcAft>
              <a:buClr>
                <a:schemeClr val="lt2"/>
              </a:buClr>
              <a:buSzPts val="4300"/>
              <a:buNone/>
              <a:defRPr sz="4300">
                <a:solidFill>
                  <a:schemeClr val="lt2"/>
                </a:solidFill>
              </a:defRPr>
            </a:lvl7pPr>
            <a:lvl8pPr lvl="7" rtl="0" algn="ctr">
              <a:spcBef>
                <a:spcPts val="0"/>
              </a:spcBef>
              <a:spcAft>
                <a:spcPts val="0"/>
              </a:spcAft>
              <a:buClr>
                <a:schemeClr val="lt2"/>
              </a:buClr>
              <a:buSzPts val="4300"/>
              <a:buNone/>
              <a:defRPr sz="4300">
                <a:solidFill>
                  <a:schemeClr val="lt2"/>
                </a:solidFill>
              </a:defRPr>
            </a:lvl8pPr>
            <a:lvl9pPr lvl="8" rtl="0" algn="ctr">
              <a:spcBef>
                <a:spcPts val="0"/>
              </a:spcBef>
              <a:spcAft>
                <a:spcPts val="0"/>
              </a:spcAft>
              <a:buClr>
                <a:schemeClr val="lt2"/>
              </a:buClr>
              <a:buSzPts val="4300"/>
              <a:buNone/>
              <a:defRPr sz="4300">
                <a:solidFill>
                  <a:schemeClr val="lt2"/>
                </a:solidFill>
              </a:defRPr>
            </a:lvl9pPr>
          </a:lstStyle>
          <a:p>
            <a:r>
              <a:t>xx%</a:t>
            </a:r>
          </a:p>
        </p:txBody>
      </p:sp>
      <p:sp>
        <p:nvSpPr>
          <p:cNvPr id="99" name="Google Shape;99;p13"/>
          <p:cNvSpPr txBox="1"/>
          <p:nvPr>
            <p:ph idx="7" type="subTitle"/>
          </p:nvPr>
        </p:nvSpPr>
        <p:spPr>
          <a:xfrm>
            <a:off x="1605563" y="3585300"/>
            <a:ext cx="2524800" cy="433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Open Sans ExtraBold"/>
              <a:buNone/>
              <a:defRPr sz="2000">
                <a:solidFill>
                  <a:schemeClr val="accent1"/>
                </a:solidFill>
                <a:latin typeface="Open Sans ExtraBold"/>
                <a:ea typeface="Open Sans ExtraBold"/>
                <a:cs typeface="Open Sans ExtraBold"/>
                <a:sym typeface="Open Sans ExtraBold"/>
              </a:defRPr>
            </a:lvl1pPr>
            <a:lvl2pPr lvl="1"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2pPr>
            <a:lvl3pPr lvl="2"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3pPr>
            <a:lvl4pPr lvl="3"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4pPr>
            <a:lvl5pPr lvl="4"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5pPr>
            <a:lvl6pPr lvl="5"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6pPr>
            <a:lvl7pPr lvl="6"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7pPr>
            <a:lvl8pPr lvl="7"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8pPr>
            <a:lvl9pPr lvl="8"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9pPr>
          </a:lstStyle>
          <a:p/>
        </p:txBody>
      </p:sp>
      <p:sp>
        <p:nvSpPr>
          <p:cNvPr id="100" name="Google Shape;100;p13"/>
          <p:cNvSpPr txBox="1"/>
          <p:nvPr>
            <p:ph idx="8" type="subTitle"/>
          </p:nvPr>
        </p:nvSpPr>
        <p:spPr>
          <a:xfrm>
            <a:off x="1605563" y="3935100"/>
            <a:ext cx="2524800" cy="6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01" name="Google Shape;101;p13"/>
          <p:cNvSpPr txBox="1"/>
          <p:nvPr>
            <p:ph hasCustomPrompt="1" idx="9" type="title"/>
          </p:nvPr>
        </p:nvSpPr>
        <p:spPr>
          <a:xfrm>
            <a:off x="2242613" y="2984100"/>
            <a:ext cx="1250700" cy="52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4300"/>
              <a:buNone/>
              <a:defRPr sz="3400">
                <a:solidFill>
                  <a:schemeClr val="lt1"/>
                </a:solidFill>
              </a:defRPr>
            </a:lvl1pPr>
            <a:lvl2pPr lvl="1" rtl="0" algn="ctr">
              <a:spcBef>
                <a:spcPts val="0"/>
              </a:spcBef>
              <a:spcAft>
                <a:spcPts val="0"/>
              </a:spcAft>
              <a:buClr>
                <a:schemeClr val="lt2"/>
              </a:buClr>
              <a:buSzPts val="4300"/>
              <a:buNone/>
              <a:defRPr sz="4300">
                <a:solidFill>
                  <a:schemeClr val="lt2"/>
                </a:solidFill>
              </a:defRPr>
            </a:lvl2pPr>
            <a:lvl3pPr lvl="2" rtl="0" algn="ctr">
              <a:spcBef>
                <a:spcPts val="0"/>
              </a:spcBef>
              <a:spcAft>
                <a:spcPts val="0"/>
              </a:spcAft>
              <a:buClr>
                <a:schemeClr val="lt2"/>
              </a:buClr>
              <a:buSzPts val="4300"/>
              <a:buNone/>
              <a:defRPr sz="4300">
                <a:solidFill>
                  <a:schemeClr val="lt2"/>
                </a:solidFill>
              </a:defRPr>
            </a:lvl3pPr>
            <a:lvl4pPr lvl="3" rtl="0" algn="ctr">
              <a:spcBef>
                <a:spcPts val="0"/>
              </a:spcBef>
              <a:spcAft>
                <a:spcPts val="0"/>
              </a:spcAft>
              <a:buClr>
                <a:schemeClr val="lt2"/>
              </a:buClr>
              <a:buSzPts val="4300"/>
              <a:buNone/>
              <a:defRPr sz="4300">
                <a:solidFill>
                  <a:schemeClr val="lt2"/>
                </a:solidFill>
              </a:defRPr>
            </a:lvl4pPr>
            <a:lvl5pPr lvl="4" rtl="0" algn="ctr">
              <a:spcBef>
                <a:spcPts val="0"/>
              </a:spcBef>
              <a:spcAft>
                <a:spcPts val="0"/>
              </a:spcAft>
              <a:buClr>
                <a:schemeClr val="lt2"/>
              </a:buClr>
              <a:buSzPts val="4300"/>
              <a:buNone/>
              <a:defRPr sz="4300">
                <a:solidFill>
                  <a:schemeClr val="lt2"/>
                </a:solidFill>
              </a:defRPr>
            </a:lvl5pPr>
            <a:lvl6pPr lvl="5" rtl="0" algn="ctr">
              <a:spcBef>
                <a:spcPts val="0"/>
              </a:spcBef>
              <a:spcAft>
                <a:spcPts val="0"/>
              </a:spcAft>
              <a:buClr>
                <a:schemeClr val="lt2"/>
              </a:buClr>
              <a:buSzPts val="4300"/>
              <a:buNone/>
              <a:defRPr sz="4300">
                <a:solidFill>
                  <a:schemeClr val="lt2"/>
                </a:solidFill>
              </a:defRPr>
            </a:lvl6pPr>
            <a:lvl7pPr lvl="6" rtl="0" algn="ctr">
              <a:spcBef>
                <a:spcPts val="0"/>
              </a:spcBef>
              <a:spcAft>
                <a:spcPts val="0"/>
              </a:spcAft>
              <a:buClr>
                <a:schemeClr val="lt2"/>
              </a:buClr>
              <a:buSzPts val="4300"/>
              <a:buNone/>
              <a:defRPr sz="4300">
                <a:solidFill>
                  <a:schemeClr val="lt2"/>
                </a:solidFill>
              </a:defRPr>
            </a:lvl7pPr>
            <a:lvl8pPr lvl="7" rtl="0" algn="ctr">
              <a:spcBef>
                <a:spcPts val="0"/>
              </a:spcBef>
              <a:spcAft>
                <a:spcPts val="0"/>
              </a:spcAft>
              <a:buClr>
                <a:schemeClr val="lt2"/>
              </a:buClr>
              <a:buSzPts val="4300"/>
              <a:buNone/>
              <a:defRPr sz="4300">
                <a:solidFill>
                  <a:schemeClr val="lt2"/>
                </a:solidFill>
              </a:defRPr>
            </a:lvl8pPr>
            <a:lvl9pPr lvl="8" rtl="0" algn="ctr">
              <a:spcBef>
                <a:spcPts val="0"/>
              </a:spcBef>
              <a:spcAft>
                <a:spcPts val="0"/>
              </a:spcAft>
              <a:buClr>
                <a:schemeClr val="lt2"/>
              </a:buClr>
              <a:buSzPts val="4300"/>
              <a:buNone/>
              <a:defRPr sz="4300">
                <a:solidFill>
                  <a:schemeClr val="lt2"/>
                </a:solidFill>
              </a:defRPr>
            </a:lvl9pPr>
          </a:lstStyle>
          <a:p>
            <a:r>
              <a:t>xx%</a:t>
            </a:r>
          </a:p>
        </p:txBody>
      </p:sp>
      <p:sp>
        <p:nvSpPr>
          <p:cNvPr id="102" name="Google Shape;102;p13"/>
          <p:cNvSpPr txBox="1"/>
          <p:nvPr>
            <p:ph idx="13" type="subTitle"/>
          </p:nvPr>
        </p:nvSpPr>
        <p:spPr>
          <a:xfrm>
            <a:off x="5013638" y="3585300"/>
            <a:ext cx="2524800" cy="433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Open Sans ExtraBold"/>
              <a:buNone/>
              <a:defRPr sz="2000">
                <a:solidFill>
                  <a:schemeClr val="accent1"/>
                </a:solidFill>
                <a:latin typeface="Open Sans ExtraBold"/>
                <a:ea typeface="Open Sans ExtraBold"/>
                <a:cs typeface="Open Sans ExtraBold"/>
                <a:sym typeface="Open Sans ExtraBold"/>
              </a:defRPr>
            </a:lvl1pPr>
            <a:lvl2pPr lvl="1"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2pPr>
            <a:lvl3pPr lvl="2"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3pPr>
            <a:lvl4pPr lvl="3"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4pPr>
            <a:lvl5pPr lvl="4"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5pPr>
            <a:lvl6pPr lvl="5"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6pPr>
            <a:lvl7pPr lvl="6"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7pPr>
            <a:lvl8pPr lvl="7"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8pPr>
            <a:lvl9pPr lvl="8" rtl="0"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9pPr>
          </a:lstStyle>
          <a:p/>
        </p:txBody>
      </p:sp>
      <p:sp>
        <p:nvSpPr>
          <p:cNvPr id="103" name="Google Shape;103;p13"/>
          <p:cNvSpPr txBox="1"/>
          <p:nvPr>
            <p:ph idx="14" type="subTitle"/>
          </p:nvPr>
        </p:nvSpPr>
        <p:spPr>
          <a:xfrm>
            <a:off x="5013650" y="3935100"/>
            <a:ext cx="2524800" cy="6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04" name="Google Shape;104;p13"/>
          <p:cNvSpPr txBox="1"/>
          <p:nvPr>
            <p:ph hasCustomPrompt="1" idx="15" type="title"/>
          </p:nvPr>
        </p:nvSpPr>
        <p:spPr>
          <a:xfrm>
            <a:off x="5650688" y="2984100"/>
            <a:ext cx="1250700" cy="52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4300"/>
              <a:buNone/>
              <a:defRPr sz="3400">
                <a:solidFill>
                  <a:schemeClr val="lt1"/>
                </a:solidFill>
              </a:defRPr>
            </a:lvl1pPr>
            <a:lvl2pPr lvl="1" rtl="0" algn="ctr">
              <a:spcBef>
                <a:spcPts val="0"/>
              </a:spcBef>
              <a:spcAft>
                <a:spcPts val="0"/>
              </a:spcAft>
              <a:buClr>
                <a:schemeClr val="lt2"/>
              </a:buClr>
              <a:buSzPts val="4300"/>
              <a:buNone/>
              <a:defRPr sz="4300">
                <a:solidFill>
                  <a:schemeClr val="lt2"/>
                </a:solidFill>
              </a:defRPr>
            </a:lvl2pPr>
            <a:lvl3pPr lvl="2" rtl="0" algn="ctr">
              <a:spcBef>
                <a:spcPts val="0"/>
              </a:spcBef>
              <a:spcAft>
                <a:spcPts val="0"/>
              </a:spcAft>
              <a:buClr>
                <a:schemeClr val="lt2"/>
              </a:buClr>
              <a:buSzPts val="4300"/>
              <a:buNone/>
              <a:defRPr sz="4300">
                <a:solidFill>
                  <a:schemeClr val="lt2"/>
                </a:solidFill>
              </a:defRPr>
            </a:lvl3pPr>
            <a:lvl4pPr lvl="3" rtl="0" algn="ctr">
              <a:spcBef>
                <a:spcPts val="0"/>
              </a:spcBef>
              <a:spcAft>
                <a:spcPts val="0"/>
              </a:spcAft>
              <a:buClr>
                <a:schemeClr val="lt2"/>
              </a:buClr>
              <a:buSzPts val="4300"/>
              <a:buNone/>
              <a:defRPr sz="4300">
                <a:solidFill>
                  <a:schemeClr val="lt2"/>
                </a:solidFill>
              </a:defRPr>
            </a:lvl4pPr>
            <a:lvl5pPr lvl="4" rtl="0" algn="ctr">
              <a:spcBef>
                <a:spcPts val="0"/>
              </a:spcBef>
              <a:spcAft>
                <a:spcPts val="0"/>
              </a:spcAft>
              <a:buClr>
                <a:schemeClr val="lt2"/>
              </a:buClr>
              <a:buSzPts val="4300"/>
              <a:buNone/>
              <a:defRPr sz="4300">
                <a:solidFill>
                  <a:schemeClr val="lt2"/>
                </a:solidFill>
              </a:defRPr>
            </a:lvl5pPr>
            <a:lvl6pPr lvl="5" rtl="0" algn="ctr">
              <a:spcBef>
                <a:spcPts val="0"/>
              </a:spcBef>
              <a:spcAft>
                <a:spcPts val="0"/>
              </a:spcAft>
              <a:buClr>
                <a:schemeClr val="lt2"/>
              </a:buClr>
              <a:buSzPts val="4300"/>
              <a:buNone/>
              <a:defRPr sz="4300">
                <a:solidFill>
                  <a:schemeClr val="lt2"/>
                </a:solidFill>
              </a:defRPr>
            </a:lvl6pPr>
            <a:lvl7pPr lvl="6" rtl="0" algn="ctr">
              <a:spcBef>
                <a:spcPts val="0"/>
              </a:spcBef>
              <a:spcAft>
                <a:spcPts val="0"/>
              </a:spcAft>
              <a:buClr>
                <a:schemeClr val="lt2"/>
              </a:buClr>
              <a:buSzPts val="4300"/>
              <a:buNone/>
              <a:defRPr sz="4300">
                <a:solidFill>
                  <a:schemeClr val="lt2"/>
                </a:solidFill>
              </a:defRPr>
            </a:lvl7pPr>
            <a:lvl8pPr lvl="7" rtl="0" algn="ctr">
              <a:spcBef>
                <a:spcPts val="0"/>
              </a:spcBef>
              <a:spcAft>
                <a:spcPts val="0"/>
              </a:spcAft>
              <a:buClr>
                <a:schemeClr val="lt2"/>
              </a:buClr>
              <a:buSzPts val="4300"/>
              <a:buNone/>
              <a:defRPr sz="4300">
                <a:solidFill>
                  <a:schemeClr val="lt2"/>
                </a:solidFill>
              </a:defRPr>
            </a:lvl8pPr>
            <a:lvl9pPr lvl="8" rtl="0" algn="ctr">
              <a:spcBef>
                <a:spcPts val="0"/>
              </a:spcBef>
              <a:spcAft>
                <a:spcPts val="0"/>
              </a:spcAft>
              <a:buClr>
                <a:schemeClr val="lt2"/>
              </a:buClr>
              <a:buSzPts val="4300"/>
              <a:buNone/>
              <a:defRPr sz="4300">
                <a:solidFill>
                  <a:schemeClr val="lt2"/>
                </a:solidFill>
              </a:defRPr>
            </a:lvl9pPr>
          </a:lstStyle>
          <a:p>
            <a:r>
              <a:t>xx%</a:t>
            </a:r>
          </a:p>
        </p:txBody>
      </p:sp>
      <p:sp>
        <p:nvSpPr>
          <p:cNvPr id="105" name="Google Shape;105;p13"/>
          <p:cNvSpPr/>
          <p:nvPr/>
        </p:nvSpPr>
        <p:spPr>
          <a:xfrm rot="-5400000">
            <a:off x="-1282623" y="1163071"/>
            <a:ext cx="4217772" cy="1652532"/>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3"/>
          <p:cNvSpPr/>
          <p:nvPr/>
        </p:nvSpPr>
        <p:spPr>
          <a:xfrm rot="5400000">
            <a:off x="6332668" y="2358179"/>
            <a:ext cx="4157405" cy="1518356"/>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3"/>
          <p:cNvSpPr/>
          <p:nvPr/>
        </p:nvSpPr>
        <p:spPr>
          <a:xfrm rot="5400000">
            <a:off x="7609408" y="2706158"/>
            <a:ext cx="2335623" cy="853010"/>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rot="-5400000">
            <a:off x="-741317" y="1471733"/>
            <a:ext cx="2335623" cy="853010"/>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flipH="1" rot="-5400000">
            <a:off x="841231" y="270715"/>
            <a:ext cx="353558" cy="307154"/>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rot="5400000">
            <a:off x="7909406" y="4690815"/>
            <a:ext cx="353558" cy="307154"/>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1">
  <p:cSld name="CUSTOM_2">
    <p:spTree>
      <p:nvGrpSpPr>
        <p:cNvPr id="111" name="Shape 111"/>
        <p:cNvGrpSpPr/>
        <p:nvPr/>
      </p:nvGrpSpPr>
      <p:grpSpPr>
        <a:xfrm>
          <a:off x="0" y="0"/>
          <a:ext cx="0" cy="0"/>
          <a:chOff x="0" y="0"/>
          <a:chExt cx="0" cy="0"/>
        </a:xfrm>
      </p:grpSpPr>
      <p:sp>
        <p:nvSpPr>
          <p:cNvPr id="112" name="Google Shape;112;p14"/>
          <p:cNvSpPr txBox="1"/>
          <p:nvPr>
            <p:ph type="title"/>
          </p:nvPr>
        </p:nvSpPr>
        <p:spPr>
          <a:xfrm>
            <a:off x="2448750" y="342075"/>
            <a:ext cx="4246200" cy="492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3" name="Google Shape;113;p14"/>
          <p:cNvSpPr txBox="1"/>
          <p:nvPr>
            <p:ph idx="1" type="body"/>
          </p:nvPr>
        </p:nvSpPr>
        <p:spPr>
          <a:xfrm>
            <a:off x="2806500" y="1774200"/>
            <a:ext cx="5697000" cy="22569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SzPts val="1800"/>
              <a:buChar char="●"/>
              <a:defRPr sz="1400">
                <a:latin typeface="Open Sans SemiBold"/>
                <a:ea typeface="Open Sans SemiBold"/>
                <a:cs typeface="Open Sans SemiBold"/>
                <a:sym typeface="Open Sans SemiBold"/>
              </a:defRPr>
            </a:lvl1pPr>
            <a:lvl2pPr indent="-317500" lvl="1" marL="914400">
              <a:spcBef>
                <a:spcPts val="100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14" name="Google Shape;114;p14"/>
          <p:cNvSpPr/>
          <p:nvPr/>
        </p:nvSpPr>
        <p:spPr>
          <a:xfrm rot="5400000">
            <a:off x="-1206669" y="1939308"/>
            <a:ext cx="4422226" cy="2213562"/>
          </a:xfrm>
          <a:custGeom>
            <a:rect b="b" l="l" r="r" t="t"/>
            <a:pathLst>
              <a:path extrusionOk="0" h="56036" w="111948">
                <a:moveTo>
                  <a:pt x="73677" y="0"/>
                </a:moveTo>
                <a:cubicBezTo>
                  <a:pt x="64292" y="0"/>
                  <a:pt x="54986" y="4961"/>
                  <a:pt x="53284" y="15336"/>
                </a:cubicBezTo>
                <a:cubicBezTo>
                  <a:pt x="49333" y="39410"/>
                  <a:pt x="35503" y="39987"/>
                  <a:pt x="17751" y="39987"/>
                </a:cubicBezTo>
                <a:cubicBezTo>
                  <a:pt x="0" y="39987"/>
                  <a:pt x="1095" y="56036"/>
                  <a:pt x="1095" y="56036"/>
                </a:cubicBezTo>
                <a:lnTo>
                  <a:pt x="111948" y="56036"/>
                </a:lnTo>
                <a:lnTo>
                  <a:pt x="111948" y="27586"/>
                </a:lnTo>
                <a:cubicBezTo>
                  <a:pt x="111948" y="27586"/>
                  <a:pt x="111948" y="27586"/>
                  <a:pt x="111947" y="27586"/>
                </a:cubicBezTo>
                <a:cubicBezTo>
                  <a:pt x="111860" y="27586"/>
                  <a:pt x="100281" y="27555"/>
                  <a:pt x="93650" y="11537"/>
                </a:cubicBezTo>
                <a:cubicBezTo>
                  <a:pt x="90496" y="3953"/>
                  <a:pt x="82055" y="0"/>
                  <a:pt x="73677"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4"/>
          <p:cNvSpPr/>
          <p:nvPr/>
        </p:nvSpPr>
        <p:spPr>
          <a:xfrm rot="4758555">
            <a:off x="-29278" y="3119874"/>
            <a:ext cx="1448312" cy="1389758"/>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4"/>
          <p:cNvSpPr/>
          <p:nvPr/>
        </p:nvSpPr>
        <p:spPr>
          <a:xfrm rot="4691634">
            <a:off x="1016795" y="1886397"/>
            <a:ext cx="445655" cy="387164"/>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
  <p:cSld name="CUSTOM_3">
    <p:spTree>
      <p:nvGrpSpPr>
        <p:cNvPr id="117" name="Shape 117"/>
        <p:cNvGrpSpPr/>
        <p:nvPr/>
      </p:nvGrpSpPr>
      <p:grpSpPr>
        <a:xfrm>
          <a:off x="0" y="0"/>
          <a:ext cx="0" cy="0"/>
          <a:chOff x="0" y="0"/>
          <a:chExt cx="0" cy="0"/>
        </a:xfrm>
      </p:grpSpPr>
      <p:sp>
        <p:nvSpPr>
          <p:cNvPr id="118" name="Google Shape;118;p15"/>
          <p:cNvSpPr txBox="1"/>
          <p:nvPr>
            <p:ph idx="1" type="subTitle"/>
          </p:nvPr>
        </p:nvSpPr>
        <p:spPr>
          <a:xfrm>
            <a:off x="3760375" y="1964400"/>
            <a:ext cx="16239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19" name="Google Shape;119;p15"/>
          <p:cNvSpPr txBox="1"/>
          <p:nvPr>
            <p:ph idx="2" type="subTitle"/>
          </p:nvPr>
        </p:nvSpPr>
        <p:spPr>
          <a:xfrm>
            <a:off x="3636475" y="2314075"/>
            <a:ext cx="1871700" cy="8376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20" name="Google Shape;120;p15"/>
          <p:cNvSpPr txBox="1"/>
          <p:nvPr>
            <p:ph idx="3" type="subTitle"/>
          </p:nvPr>
        </p:nvSpPr>
        <p:spPr>
          <a:xfrm>
            <a:off x="1372375" y="1964400"/>
            <a:ext cx="16239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21" name="Google Shape;121;p15"/>
          <p:cNvSpPr txBox="1"/>
          <p:nvPr>
            <p:ph idx="4" type="subTitle"/>
          </p:nvPr>
        </p:nvSpPr>
        <p:spPr>
          <a:xfrm>
            <a:off x="1248425" y="2314075"/>
            <a:ext cx="1871700" cy="83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22" name="Google Shape;122;p15"/>
          <p:cNvSpPr txBox="1"/>
          <p:nvPr>
            <p:ph idx="5" type="subTitle"/>
          </p:nvPr>
        </p:nvSpPr>
        <p:spPr>
          <a:xfrm>
            <a:off x="6148375" y="1964400"/>
            <a:ext cx="16239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23" name="Google Shape;123;p15"/>
          <p:cNvSpPr txBox="1"/>
          <p:nvPr>
            <p:ph idx="6" type="subTitle"/>
          </p:nvPr>
        </p:nvSpPr>
        <p:spPr>
          <a:xfrm>
            <a:off x="6024500" y="2314075"/>
            <a:ext cx="1871700" cy="83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24" name="Google Shape;124;p15"/>
          <p:cNvSpPr txBox="1"/>
          <p:nvPr>
            <p:ph type="title"/>
          </p:nvPr>
        </p:nvSpPr>
        <p:spPr>
          <a:xfrm>
            <a:off x="2236450" y="342075"/>
            <a:ext cx="4671000" cy="492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5" name="Google Shape;125;p15"/>
          <p:cNvSpPr/>
          <p:nvPr/>
        </p:nvSpPr>
        <p:spPr>
          <a:xfrm flipH="1" rot="-9801903">
            <a:off x="7167847" y="3991497"/>
            <a:ext cx="568679" cy="542855"/>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5"/>
          <p:cNvSpPr/>
          <p:nvPr/>
        </p:nvSpPr>
        <p:spPr>
          <a:xfrm flipH="1" rot="-8288636">
            <a:off x="6635604" y="4103124"/>
            <a:ext cx="371554" cy="416768"/>
          </a:xfrm>
          <a:custGeom>
            <a:rect b="b" l="l" r="r" t="t"/>
            <a:pathLst>
              <a:path extrusionOk="0" h="37089" w="34410">
                <a:moveTo>
                  <a:pt x="168" y="25284"/>
                </a:moveTo>
                <a:cubicBezTo>
                  <a:pt x="1173" y="33321"/>
                  <a:pt x="11303" y="37088"/>
                  <a:pt x="18001" y="33153"/>
                </a:cubicBezTo>
                <a:cubicBezTo>
                  <a:pt x="34410" y="23526"/>
                  <a:pt x="5945" y="0"/>
                  <a:pt x="420" y="20930"/>
                </a:cubicBezTo>
                <a:cubicBezTo>
                  <a:pt x="85" y="22354"/>
                  <a:pt x="1" y="23777"/>
                  <a:pt x="168" y="25284"/>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5"/>
          <p:cNvSpPr/>
          <p:nvPr/>
        </p:nvSpPr>
        <p:spPr>
          <a:xfrm flipH="1" rot="10800000">
            <a:off x="-457400" y="3732747"/>
            <a:ext cx="4366421" cy="167895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5"/>
          <p:cNvSpPr/>
          <p:nvPr/>
        </p:nvSpPr>
        <p:spPr>
          <a:xfrm flipH="1" rot="5223948">
            <a:off x="2066786" y="3874691"/>
            <a:ext cx="577210" cy="550086"/>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5"/>
          <p:cNvSpPr/>
          <p:nvPr/>
        </p:nvSpPr>
        <p:spPr>
          <a:xfrm rot="3125685">
            <a:off x="369109" y="4246363"/>
            <a:ext cx="937831" cy="863005"/>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5"/>
          <p:cNvSpPr/>
          <p:nvPr/>
        </p:nvSpPr>
        <p:spPr>
          <a:xfrm rot="10800000">
            <a:off x="6648032" y="4183885"/>
            <a:ext cx="2495966" cy="959615"/>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9">
    <p:spTree>
      <p:nvGrpSpPr>
        <p:cNvPr id="131" name="Shape 131"/>
        <p:cNvGrpSpPr/>
        <p:nvPr/>
      </p:nvGrpSpPr>
      <p:grpSpPr>
        <a:xfrm>
          <a:off x="0" y="0"/>
          <a:ext cx="0" cy="0"/>
          <a:chOff x="0" y="0"/>
          <a:chExt cx="0" cy="0"/>
        </a:xfrm>
      </p:grpSpPr>
      <p:sp>
        <p:nvSpPr>
          <p:cNvPr id="132" name="Google Shape;132;p16"/>
          <p:cNvSpPr txBox="1"/>
          <p:nvPr>
            <p:ph type="title"/>
          </p:nvPr>
        </p:nvSpPr>
        <p:spPr>
          <a:xfrm>
            <a:off x="3081325" y="342075"/>
            <a:ext cx="2981400" cy="492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atin typeface="Arial"/>
                <a:ea typeface="Arial"/>
                <a:cs typeface="Arial"/>
                <a:sym typeface="Arial"/>
              </a:defRPr>
            </a:lvl2pPr>
            <a:lvl3pPr lvl="2">
              <a:spcBef>
                <a:spcPts val="0"/>
              </a:spcBef>
              <a:spcAft>
                <a:spcPts val="0"/>
              </a:spcAft>
              <a:buSzPts val="2800"/>
              <a:buNone/>
              <a:defRPr>
                <a:latin typeface="Arial"/>
                <a:ea typeface="Arial"/>
                <a:cs typeface="Arial"/>
                <a:sym typeface="Arial"/>
              </a:defRPr>
            </a:lvl3pPr>
            <a:lvl4pPr lvl="3">
              <a:spcBef>
                <a:spcPts val="0"/>
              </a:spcBef>
              <a:spcAft>
                <a:spcPts val="0"/>
              </a:spcAft>
              <a:buSzPts val="2800"/>
              <a:buNone/>
              <a:defRPr>
                <a:latin typeface="Arial"/>
                <a:ea typeface="Arial"/>
                <a:cs typeface="Arial"/>
                <a:sym typeface="Arial"/>
              </a:defRPr>
            </a:lvl4pPr>
            <a:lvl5pPr lvl="4">
              <a:spcBef>
                <a:spcPts val="0"/>
              </a:spcBef>
              <a:spcAft>
                <a:spcPts val="0"/>
              </a:spcAft>
              <a:buSzPts val="2800"/>
              <a:buNone/>
              <a:defRPr>
                <a:latin typeface="Arial"/>
                <a:ea typeface="Arial"/>
                <a:cs typeface="Arial"/>
                <a:sym typeface="Arial"/>
              </a:defRPr>
            </a:lvl5pPr>
            <a:lvl6pPr lvl="5">
              <a:spcBef>
                <a:spcPts val="0"/>
              </a:spcBef>
              <a:spcAft>
                <a:spcPts val="0"/>
              </a:spcAft>
              <a:buSzPts val="2800"/>
              <a:buNone/>
              <a:defRPr>
                <a:latin typeface="Arial"/>
                <a:ea typeface="Arial"/>
                <a:cs typeface="Arial"/>
                <a:sym typeface="Arial"/>
              </a:defRPr>
            </a:lvl6pPr>
            <a:lvl7pPr lvl="6">
              <a:spcBef>
                <a:spcPts val="0"/>
              </a:spcBef>
              <a:spcAft>
                <a:spcPts val="0"/>
              </a:spcAft>
              <a:buSzPts val="2800"/>
              <a:buNone/>
              <a:defRPr>
                <a:latin typeface="Arial"/>
                <a:ea typeface="Arial"/>
                <a:cs typeface="Arial"/>
                <a:sym typeface="Arial"/>
              </a:defRPr>
            </a:lvl7pPr>
            <a:lvl8pPr lvl="7">
              <a:spcBef>
                <a:spcPts val="0"/>
              </a:spcBef>
              <a:spcAft>
                <a:spcPts val="0"/>
              </a:spcAft>
              <a:buSzPts val="2800"/>
              <a:buNone/>
              <a:defRPr>
                <a:latin typeface="Arial"/>
                <a:ea typeface="Arial"/>
                <a:cs typeface="Arial"/>
                <a:sym typeface="Arial"/>
              </a:defRPr>
            </a:lvl8pPr>
            <a:lvl9pPr lvl="8">
              <a:spcBef>
                <a:spcPts val="0"/>
              </a:spcBef>
              <a:spcAft>
                <a:spcPts val="0"/>
              </a:spcAft>
              <a:buSzPts val="2800"/>
              <a:buNone/>
              <a:defRPr>
                <a:latin typeface="Arial"/>
                <a:ea typeface="Arial"/>
                <a:cs typeface="Arial"/>
                <a:sym typeface="Arial"/>
              </a:defRPr>
            </a:lvl9pPr>
          </a:lstStyle>
          <a:p/>
        </p:txBody>
      </p:sp>
      <p:sp>
        <p:nvSpPr>
          <p:cNvPr id="133" name="Google Shape;133;p16"/>
          <p:cNvSpPr txBox="1"/>
          <p:nvPr>
            <p:ph idx="1" type="subTitle"/>
          </p:nvPr>
        </p:nvSpPr>
        <p:spPr>
          <a:xfrm>
            <a:off x="2626538" y="1442225"/>
            <a:ext cx="1623900" cy="44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34" name="Google Shape;134;p16"/>
          <p:cNvSpPr txBox="1"/>
          <p:nvPr>
            <p:ph idx="2" type="subTitle"/>
          </p:nvPr>
        </p:nvSpPr>
        <p:spPr>
          <a:xfrm>
            <a:off x="2626552" y="1795225"/>
            <a:ext cx="1865700" cy="90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35" name="Google Shape;135;p16"/>
          <p:cNvSpPr txBox="1"/>
          <p:nvPr>
            <p:ph idx="3" type="subTitle"/>
          </p:nvPr>
        </p:nvSpPr>
        <p:spPr>
          <a:xfrm>
            <a:off x="5778263" y="1442225"/>
            <a:ext cx="1623900" cy="44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36" name="Google Shape;136;p16"/>
          <p:cNvSpPr txBox="1"/>
          <p:nvPr>
            <p:ph idx="4" type="subTitle"/>
          </p:nvPr>
        </p:nvSpPr>
        <p:spPr>
          <a:xfrm>
            <a:off x="5778277" y="1795225"/>
            <a:ext cx="1865700" cy="90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37" name="Google Shape;137;p16"/>
          <p:cNvSpPr txBox="1"/>
          <p:nvPr>
            <p:ph idx="5" type="subTitle"/>
          </p:nvPr>
        </p:nvSpPr>
        <p:spPr>
          <a:xfrm>
            <a:off x="2626538" y="3344500"/>
            <a:ext cx="1623900" cy="44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38" name="Google Shape;138;p16"/>
          <p:cNvSpPr txBox="1"/>
          <p:nvPr>
            <p:ph idx="6" type="subTitle"/>
          </p:nvPr>
        </p:nvSpPr>
        <p:spPr>
          <a:xfrm>
            <a:off x="2626552" y="3697500"/>
            <a:ext cx="1865700" cy="90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39" name="Google Shape;139;p16"/>
          <p:cNvSpPr txBox="1"/>
          <p:nvPr>
            <p:ph idx="7" type="subTitle"/>
          </p:nvPr>
        </p:nvSpPr>
        <p:spPr>
          <a:xfrm>
            <a:off x="5778263" y="3344500"/>
            <a:ext cx="1623900" cy="44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40" name="Google Shape;140;p16"/>
          <p:cNvSpPr txBox="1"/>
          <p:nvPr>
            <p:ph idx="8" type="subTitle"/>
          </p:nvPr>
        </p:nvSpPr>
        <p:spPr>
          <a:xfrm>
            <a:off x="5778277" y="3697500"/>
            <a:ext cx="1865700" cy="90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41" name="Google Shape;141;p16"/>
          <p:cNvSpPr/>
          <p:nvPr/>
        </p:nvSpPr>
        <p:spPr>
          <a:xfrm flipH="1" rot="5400000">
            <a:off x="7103752" y="1102413"/>
            <a:ext cx="3056702" cy="1116360"/>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6"/>
          <p:cNvSpPr/>
          <p:nvPr/>
        </p:nvSpPr>
        <p:spPr>
          <a:xfrm flipH="1" rot="5400000">
            <a:off x="8042479" y="1335776"/>
            <a:ext cx="1717230" cy="627162"/>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6"/>
          <p:cNvSpPr/>
          <p:nvPr/>
        </p:nvSpPr>
        <p:spPr>
          <a:xfrm flipH="1" rot="5400000">
            <a:off x="8195277" y="213776"/>
            <a:ext cx="443113" cy="384955"/>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6"/>
          <p:cNvSpPr/>
          <p:nvPr/>
        </p:nvSpPr>
        <p:spPr>
          <a:xfrm flipH="1" rot="-5400000">
            <a:off x="-1099246" y="2923847"/>
            <a:ext cx="3123499" cy="1140756"/>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p:nvPr/>
        </p:nvSpPr>
        <p:spPr>
          <a:xfrm flipH="1" rot="-5400000">
            <a:off x="-689751" y="3185271"/>
            <a:ext cx="1754777" cy="640875"/>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6"/>
          <p:cNvSpPr/>
          <p:nvPr/>
        </p:nvSpPr>
        <p:spPr>
          <a:xfrm flipH="1" rot="-5400000">
            <a:off x="456076" y="4579258"/>
            <a:ext cx="452816" cy="393385"/>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4">
    <p:spTree>
      <p:nvGrpSpPr>
        <p:cNvPr id="147" name="Shape 147"/>
        <p:cNvGrpSpPr/>
        <p:nvPr/>
      </p:nvGrpSpPr>
      <p:grpSpPr>
        <a:xfrm>
          <a:off x="0" y="0"/>
          <a:ext cx="0" cy="0"/>
          <a:chOff x="0" y="0"/>
          <a:chExt cx="0" cy="0"/>
        </a:xfrm>
      </p:grpSpPr>
      <p:sp>
        <p:nvSpPr>
          <p:cNvPr id="148" name="Google Shape;148;p17"/>
          <p:cNvSpPr txBox="1"/>
          <p:nvPr>
            <p:ph idx="1" type="subTitle"/>
          </p:nvPr>
        </p:nvSpPr>
        <p:spPr>
          <a:xfrm>
            <a:off x="4433025" y="2124725"/>
            <a:ext cx="3515400" cy="15435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1800"/>
              <a:buFont typeface="Acme"/>
              <a:buNone/>
              <a:defRPr b="1" sz="3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49" name="Google Shape;149;p17"/>
          <p:cNvSpPr txBox="1"/>
          <p:nvPr>
            <p:ph idx="2" type="subTitle"/>
          </p:nvPr>
        </p:nvSpPr>
        <p:spPr>
          <a:xfrm>
            <a:off x="4981475" y="3668225"/>
            <a:ext cx="2967000" cy="906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50" name="Google Shape;150;p17"/>
          <p:cNvSpPr/>
          <p:nvPr/>
        </p:nvSpPr>
        <p:spPr>
          <a:xfrm>
            <a:off x="3514575" y="-106348"/>
            <a:ext cx="5111445" cy="1568814"/>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7"/>
          <p:cNvSpPr/>
          <p:nvPr/>
        </p:nvSpPr>
        <p:spPr>
          <a:xfrm>
            <a:off x="4653307" y="-140625"/>
            <a:ext cx="2871661" cy="881345"/>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7"/>
          <p:cNvSpPr/>
          <p:nvPr/>
        </p:nvSpPr>
        <p:spPr>
          <a:xfrm rot="-1964093">
            <a:off x="1518506" y="733259"/>
            <a:ext cx="551070" cy="478742"/>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flipH="1" rot="10800000">
            <a:off x="1605125" y="4203747"/>
            <a:ext cx="3141755" cy="964305"/>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7"/>
          <p:cNvSpPr/>
          <p:nvPr/>
        </p:nvSpPr>
        <p:spPr>
          <a:xfrm flipH="1" rot="10800000">
            <a:off x="2305063" y="4647419"/>
            <a:ext cx="1765150" cy="541702"/>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7"/>
          <p:cNvSpPr/>
          <p:nvPr/>
        </p:nvSpPr>
        <p:spPr>
          <a:xfrm flipH="1" rot="10800000">
            <a:off x="4720948" y="4172542"/>
            <a:ext cx="278802" cy="242210"/>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flipH="1" rot="7087870">
            <a:off x="1112252" y="432070"/>
            <a:ext cx="317562" cy="275841"/>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flipH="1" rot="537999">
            <a:off x="2278156" y="181172"/>
            <a:ext cx="1148908" cy="879122"/>
          </a:xfrm>
          <a:custGeom>
            <a:rect b="b" l="l" r="r" t="t"/>
            <a:pathLst>
              <a:path extrusionOk="0" h="176231" w="230313">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p:nvPr/>
        </p:nvSpPr>
        <p:spPr>
          <a:xfrm rot="-1964093">
            <a:off x="4155906" y="4228659"/>
            <a:ext cx="551070" cy="478742"/>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11">
    <p:spTree>
      <p:nvGrpSpPr>
        <p:cNvPr id="159" name="Shape 159"/>
        <p:cNvGrpSpPr/>
        <p:nvPr/>
      </p:nvGrpSpPr>
      <p:grpSpPr>
        <a:xfrm>
          <a:off x="0" y="0"/>
          <a:ext cx="0" cy="0"/>
          <a:chOff x="0" y="0"/>
          <a:chExt cx="0" cy="0"/>
        </a:xfrm>
      </p:grpSpPr>
      <p:sp>
        <p:nvSpPr>
          <p:cNvPr id="160" name="Google Shape;160;p18"/>
          <p:cNvSpPr txBox="1"/>
          <p:nvPr>
            <p:ph type="title"/>
          </p:nvPr>
        </p:nvSpPr>
        <p:spPr>
          <a:xfrm>
            <a:off x="2945475" y="342075"/>
            <a:ext cx="3253200" cy="492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atin typeface="Arial"/>
                <a:ea typeface="Arial"/>
                <a:cs typeface="Arial"/>
                <a:sym typeface="Arial"/>
              </a:defRPr>
            </a:lvl2pPr>
            <a:lvl3pPr lvl="2">
              <a:spcBef>
                <a:spcPts val="0"/>
              </a:spcBef>
              <a:spcAft>
                <a:spcPts val="0"/>
              </a:spcAft>
              <a:buSzPts val="2800"/>
              <a:buNone/>
              <a:defRPr>
                <a:latin typeface="Arial"/>
                <a:ea typeface="Arial"/>
                <a:cs typeface="Arial"/>
                <a:sym typeface="Arial"/>
              </a:defRPr>
            </a:lvl3pPr>
            <a:lvl4pPr lvl="3">
              <a:spcBef>
                <a:spcPts val="0"/>
              </a:spcBef>
              <a:spcAft>
                <a:spcPts val="0"/>
              </a:spcAft>
              <a:buSzPts val="2800"/>
              <a:buNone/>
              <a:defRPr>
                <a:latin typeface="Arial"/>
                <a:ea typeface="Arial"/>
                <a:cs typeface="Arial"/>
                <a:sym typeface="Arial"/>
              </a:defRPr>
            </a:lvl4pPr>
            <a:lvl5pPr lvl="4">
              <a:spcBef>
                <a:spcPts val="0"/>
              </a:spcBef>
              <a:spcAft>
                <a:spcPts val="0"/>
              </a:spcAft>
              <a:buSzPts val="2800"/>
              <a:buNone/>
              <a:defRPr>
                <a:latin typeface="Arial"/>
                <a:ea typeface="Arial"/>
                <a:cs typeface="Arial"/>
                <a:sym typeface="Arial"/>
              </a:defRPr>
            </a:lvl5pPr>
            <a:lvl6pPr lvl="5">
              <a:spcBef>
                <a:spcPts val="0"/>
              </a:spcBef>
              <a:spcAft>
                <a:spcPts val="0"/>
              </a:spcAft>
              <a:buSzPts val="2800"/>
              <a:buNone/>
              <a:defRPr>
                <a:latin typeface="Arial"/>
                <a:ea typeface="Arial"/>
                <a:cs typeface="Arial"/>
                <a:sym typeface="Arial"/>
              </a:defRPr>
            </a:lvl6pPr>
            <a:lvl7pPr lvl="6">
              <a:spcBef>
                <a:spcPts val="0"/>
              </a:spcBef>
              <a:spcAft>
                <a:spcPts val="0"/>
              </a:spcAft>
              <a:buSzPts val="2800"/>
              <a:buNone/>
              <a:defRPr>
                <a:latin typeface="Arial"/>
                <a:ea typeface="Arial"/>
                <a:cs typeface="Arial"/>
                <a:sym typeface="Arial"/>
              </a:defRPr>
            </a:lvl7pPr>
            <a:lvl8pPr lvl="7">
              <a:spcBef>
                <a:spcPts val="0"/>
              </a:spcBef>
              <a:spcAft>
                <a:spcPts val="0"/>
              </a:spcAft>
              <a:buSzPts val="2800"/>
              <a:buNone/>
              <a:defRPr>
                <a:latin typeface="Arial"/>
                <a:ea typeface="Arial"/>
                <a:cs typeface="Arial"/>
                <a:sym typeface="Arial"/>
              </a:defRPr>
            </a:lvl8pPr>
            <a:lvl9pPr lvl="8">
              <a:spcBef>
                <a:spcPts val="0"/>
              </a:spcBef>
              <a:spcAft>
                <a:spcPts val="0"/>
              </a:spcAft>
              <a:buSzPts val="2800"/>
              <a:buNone/>
              <a:defRPr>
                <a:latin typeface="Arial"/>
                <a:ea typeface="Arial"/>
                <a:cs typeface="Arial"/>
                <a:sym typeface="Arial"/>
              </a:defRPr>
            </a:lvl9pPr>
          </a:lstStyle>
          <a:p/>
        </p:txBody>
      </p:sp>
      <p:sp>
        <p:nvSpPr>
          <p:cNvPr id="161" name="Google Shape;161;p18"/>
          <p:cNvSpPr txBox="1"/>
          <p:nvPr>
            <p:ph idx="1" type="subTitle"/>
          </p:nvPr>
        </p:nvSpPr>
        <p:spPr>
          <a:xfrm>
            <a:off x="1789538" y="1834550"/>
            <a:ext cx="24132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62" name="Google Shape;162;p18"/>
          <p:cNvSpPr txBox="1"/>
          <p:nvPr>
            <p:ph idx="2" type="subTitle"/>
          </p:nvPr>
        </p:nvSpPr>
        <p:spPr>
          <a:xfrm>
            <a:off x="1789538" y="2187450"/>
            <a:ext cx="2413200" cy="61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63" name="Google Shape;163;p18"/>
          <p:cNvSpPr txBox="1"/>
          <p:nvPr>
            <p:ph idx="3" type="subTitle"/>
          </p:nvPr>
        </p:nvSpPr>
        <p:spPr>
          <a:xfrm>
            <a:off x="4941263" y="1834550"/>
            <a:ext cx="24132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64" name="Google Shape;164;p18"/>
          <p:cNvSpPr txBox="1"/>
          <p:nvPr>
            <p:ph idx="4" type="subTitle"/>
          </p:nvPr>
        </p:nvSpPr>
        <p:spPr>
          <a:xfrm>
            <a:off x="4941263" y="2187450"/>
            <a:ext cx="2413200" cy="61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65" name="Google Shape;165;p18"/>
          <p:cNvSpPr txBox="1"/>
          <p:nvPr>
            <p:ph idx="5" type="subTitle"/>
          </p:nvPr>
        </p:nvSpPr>
        <p:spPr>
          <a:xfrm>
            <a:off x="1789538" y="3736825"/>
            <a:ext cx="24132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66" name="Google Shape;166;p18"/>
          <p:cNvSpPr txBox="1"/>
          <p:nvPr>
            <p:ph idx="6" type="subTitle"/>
          </p:nvPr>
        </p:nvSpPr>
        <p:spPr>
          <a:xfrm>
            <a:off x="1789538" y="4089725"/>
            <a:ext cx="2413200" cy="61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67" name="Google Shape;167;p18"/>
          <p:cNvSpPr txBox="1"/>
          <p:nvPr>
            <p:ph idx="7" type="subTitle"/>
          </p:nvPr>
        </p:nvSpPr>
        <p:spPr>
          <a:xfrm>
            <a:off x="4941263" y="3736825"/>
            <a:ext cx="24132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68" name="Google Shape;168;p18"/>
          <p:cNvSpPr txBox="1"/>
          <p:nvPr>
            <p:ph idx="8" type="subTitle"/>
          </p:nvPr>
        </p:nvSpPr>
        <p:spPr>
          <a:xfrm>
            <a:off x="4941263" y="4089725"/>
            <a:ext cx="2413200" cy="61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69" name="Google Shape;169;p18"/>
          <p:cNvSpPr/>
          <p:nvPr/>
        </p:nvSpPr>
        <p:spPr>
          <a:xfrm flipH="1" rot="5400000">
            <a:off x="6717329" y="2730700"/>
            <a:ext cx="3748394" cy="110493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8"/>
          <p:cNvSpPr/>
          <p:nvPr/>
        </p:nvSpPr>
        <p:spPr>
          <a:xfrm flipH="1" rot="6533035">
            <a:off x="7913747" y="2585692"/>
            <a:ext cx="666343" cy="531533"/>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8"/>
          <p:cNvSpPr/>
          <p:nvPr/>
        </p:nvSpPr>
        <p:spPr>
          <a:xfrm flipH="1" rot="6533035">
            <a:off x="8111130" y="2107577"/>
            <a:ext cx="249400" cy="216666"/>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p:nvPr/>
        </p:nvSpPr>
        <p:spPr>
          <a:xfrm rot="5400000">
            <a:off x="7858982" y="4327413"/>
            <a:ext cx="1972361" cy="597660"/>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8"/>
          <p:cNvSpPr/>
          <p:nvPr/>
        </p:nvSpPr>
        <p:spPr>
          <a:xfrm flipH="1" rot="-5400000">
            <a:off x="-1321730" y="1298560"/>
            <a:ext cx="3748394" cy="110493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8"/>
          <p:cNvSpPr/>
          <p:nvPr/>
        </p:nvSpPr>
        <p:spPr>
          <a:xfrm flipH="1" rot="-4266965">
            <a:off x="563903" y="2016968"/>
            <a:ext cx="666343" cy="531533"/>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8"/>
          <p:cNvSpPr/>
          <p:nvPr/>
        </p:nvSpPr>
        <p:spPr>
          <a:xfrm flipH="1" rot="-4266965">
            <a:off x="783463" y="2809950"/>
            <a:ext cx="249400" cy="216666"/>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8"/>
          <p:cNvSpPr/>
          <p:nvPr/>
        </p:nvSpPr>
        <p:spPr>
          <a:xfrm rot="-5400000">
            <a:off x="-687351" y="209120"/>
            <a:ext cx="1972361" cy="597660"/>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idea 2">
  <p:cSld name="CUSTOM_12">
    <p:spTree>
      <p:nvGrpSpPr>
        <p:cNvPr id="177" name="Shape 177"/>
        <p:cNvGrpSpPr/>
        <p:nvPr/>
      </p:nvGrpSpPr>
      <p:grpSpPr>
        <a:xfrm>
          <a:off x="0" y="0"/>
          <a:ext cx="0" cy="0"/>
          <a:chOff x="0" y="0"/>
          <a:chExt cx="0" cy="0"/>
        </a:xfrm>
      </p:grpSpPr>
      <p:sp>
        <p:nvSpPr>
          <p:cNvPr id="178" name="Google Shape;178;p19"/>
          <p:cNvSpPr txBox="1"/>
          <p:nvPr>
            <p:ph type="title"/>
          </p:nvPr>
        </p:nvSpPr>
        <p:spPr>
          <a:xfrm>
            <a:off x="1469450" y="1146150"/>
            <a:ext cx="6205200" cy="28512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9000"/>
            </a:lvl1pPr>
            <a:lvl2pPr lvl="1">
              <a:spcBef>
                <a:spcPts val="0"/>
              </a:spcBef>
              <a:spcAft>
                <a:spcPts val="0"/>
              </a:spcAft>
              <a:buSzPts val="2800"/>
              <a:buNone/>
              <a:defRPr>
                <a:latin typeface="Arial"/>
                <a:ea typeface="Arial"/>
                <a:cs typeface="Arial"/>
                <a:sym typeface="Arial"/>
              </a:defRPr>
            </a:lvl2pPr>
            <a:lvl3pPr lvl="2">
              <a:spcBef>
                <a:spcPts val="0"/>
              </a:spcBef>
              <a:spcAft>
                <a:spcPts val="0"/>
              </a:spcAft>
              <a:buSzPts val="2800"/>
              <a:buNone/>
              <a:defRPr>
                <a:latin typeface="Arial"/>
                <a:ea typeface="Arial"/>
                <a:cs typeface="Arial"/>
                <a:sym typeface="Arial"/>
              </a:defRPr>
            </a:lvl3pPr>
            <a:lvl4pPr lvl="3">
              <a:spcBef>
                <a:spcPts val="0"/>
              </a:spcBef>
              <a:spcAft>
                <a:spcPts val="0"/>
              </a:spcAft>
              <a:buSzPts val="2800"/>
              <a:buNone/>
              <a:defRPr>
                <a:latin typeface="Arial"/>
                <a:ea typeface="Arial"/>
                <a:cs typeface="Arial"/>
                <a:sym typeface="Arial"/>
              </a:defRPr>
            </a:lvl4pPr>
            <a:lvl5pPr lvl="4">
              <a:spcBef>
                <a:spcPts val="0"/>
              </a:spcBef>
              <a:spcAft>
                <a:spcPts val="0"/>
              </a:spcAft>
              <a:buSzPts val="2800"/>
              <a:buNone/>
              <a:defRPr>
                <a:latin typeface="Arial"/>
                <a:ea typeface="Arial"/>
                <a:cs typeface="Arial"/>
                <a:sym typeface="Arial"/>
              </a:defRPr>
            </a:lvl5pPr>
            <a:lvl6pPr lvl="5">
              <a:spcBef>
                <a:spcPts val="0"/>
              </a:spcBef>
              <a:spcAft>
                <a:spcPts val="0"/>
              </a:spcAft>
              <a:buSzPts val="2800"/>
              <a:buNone/>
              <a:defRPr>
                <a:latin typeface="Arial"/>
                <a:ea typeface="Arial"/>
                <a:cs typeface="Arial"/>
                <a:sym typeface="Arial"/>
              </a:defRPr>
            </a:lvl6pPr>
            <a:lvl7pPr lvl="6">
              <a:spcBef>
                <a:spcPts val="0"/>
              </a:spcBef>
              <a:spcAft>
                <a:spcPts val="0"/>
              </a:spcAft>
              <a:buSzPts val="2800"/>
              <a:buNone/>
              <a:defRPr>
                <a:latin typeface="Arial"/>
                <a:ea typeface="Arial"/>
                <a:cs typeface="Arial"/>
                <a:sym typeface="Arial"/>
              </a:defRPr>
            </a:lvl7pPr>
            <a:lvl8pPr lvl="7">
              <a:spcBef>
                <a:spcPts val="0"/>
              </a:spcBef>
              <a:spcAft>
                <a:spcPts val="0"/>
              </a:spcAft>
              <a:buSzPts val="2800"/>
              <a:buNone/>
              <a:defRPr>
                <a:latin typeface="Arial"/>
                <a:ea typeface="Arial"/>
                <a:cs typeface="Arial"/>
                <a:sym typeface="Arial"/>
              </a:defRPr>
            </a:lvl8pPr>
            <a:lvl9pPr lvl="8">
              <a:spcBef>
                <a:spcPts val="0"/>
              </a:spcBef>
              <a:spcAft>
                <a:spcPts val="0"/>
              </a:spcAft>
              <a:buSzPts val="2800"/>
              <a:buNone/>
              <a:defRPr>
                <a:latin typeface="Arial"/>
                <a:ea typeface="Arial"/>
                <a:cs typeface="Arial"/>
                <a:sym typeface="Arial"/>
              </a:defRPr>
            </a:lvl9pPr>
          </a:lstStyle>
          <a:p/>
        </p:txBody>
      </p:sp>
      <p:sp>
        <p:nvSpPr>
          <p:cNvPr id="179" name="Google Shape;179;p19"/>
          <p:cNvSpPr/>
          <p:nvPr/>
        </p:nvSpPr>
        <p:spPr>
          <a:xfrm rot="-5400000">
            <a:off x="-2040429" y="2355086"/>
            <a:ext cx="5313812" cy="156628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9"/>
          <p:cNvSpPr/>
          <p:nvPr/>
        </p:nvSpPr>
        <p:spPr>
          <a:xfrm flipH="1" rot="-6300015">
            <a:off x="-372049" y="3710215"/>
            <a:ext cx="1522112" cy="1212345"/>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9"/>
          <p:cNvSpPr/>
          <p:nvPr/>
        </p:nvSpPr>
        <p:spPr>
          <a:xfrm flipH="1" rot="-6412254">
            <a:off x="931824" y="1905956"/>
            <a:ext cx="324084" cy="281548"/>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p:nvPr/>
        </p:nvSpPr>
        <p:spPr>
          <a:xfrm rot="-8623386">
            <a:off x="514332" y="2230851"/>
            <a:ext cx="845639" cy="647067"/>
          </a:xfrm>
          <a:custGeom>
            <a:rect b="b" l="l" r="r" t="t"/>
            <a:pathLst>
              <a:path extrusionOk="0" h="176231" w="230313">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p:nvPr/>
        </p:nvSpPr>
        <p:spPr>
          <a:xfrm rot="5400000">
            <a:off x="5900013" y="1402936"/>
            <a:ext cx="5313812" cy="156628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p:nvPr/>
        </p:nvSpPr>
        <p:spPr>
          <a:xfrm flipH="1" rot="4499985">
            <a:off x="8023333" y="401744"/>
            <a:ext cx="1522112" cy="1212345"/>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flipH="1" rot="5332715">
            <a:off x="7964093" y="3002716"/>
            <a:ext cx="324075" cy="281541"/>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9"/>
          <p:cNvSpPr/>
          <p:nvPr/>
        </p:nvSpPr>
        <p:spPr>
          <a:xfrm rot="1494513">
            <a:off x="7738403" y="2242871"/>
            <a:ext cx="846234" cy="647522"/>
          </a:xfrm>
          <a:custGeom>
            <a:rect b="b" l="l" r="r" t="t"/>
            <a:pathLst>
              <a:path extrusionOk="0" h="176231" w="230313">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187" name="Shape 187"/>
        <p:cNvGrpSpPr/>
        <p:nvPr/>
      </p:nvGrpSpPr>
      <p:grpSpPr>
        <a:xfrm>
          <a:off x="0" y="0"/>
          <a:ext cx="0" cy="0"/>
          <a:chOff x="0" y="0"/>
          <a:chExt cx="0" cy="0"/>
        </a:xfrm>
      </p:grpSpPr>
      <p:sp>
        <p:nvSpPr>
          <p:cNvPr id="188" name="Google Shape;188;p20"/>
          <p:cNvSpPr txBox="1"/>
          <p:nvPr>
            <p:ph idx="1" type="subTitle"/>
          </p:nvPr>
        </p:nvSpPr>
        <p:spPr>
          <a:xfrm>
            <a:off x="3760375" y="1592275"/>
            <a:ext cx="16239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89" name="Google Shape;189;p20"/>
          <p:cNvSpPr txBox="1"/>
          <p:nvPr>
            <p:ph idx="2" type="subTitle"/>
          </p:nvPr>
        </p:nvSpPr>
        <p:spPr>
          <a:xfrm>
            <a:off x="3729750" y="1950675"/>
            <a:ext cx="1685100" cy="90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90" name="Google Shape;190;p20"/>
          <p:cNvSpPr txBox="1"/>
          <p:nvPr>
            <p:ph idx="3" type="subTitle"/>
          </p:nvPr>
        </p:nvSpPr>
        <p:spPr>
          <a:xfrm>
            <a:off x="1372375" y="1592275"/>
            <a:ext cx="16239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91" name="Google Shape;191;p20"/>
          <p:cNvSpPr txBox="1"/>
          <p:nvPr>
            <p:ph idx="4" type="subTitle"/>
          </p:nvPr>
        </p:nvSpPr>
        <p:spPr>
          <a:xfrm>
            <a:off x="1341700" y="1950675"/>
            <a:ext cx="1685100" cy="90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92" name="Google Shape;192;p20"/>
          <p:cNvSpPr txBox="1"/>
          <p:nvPr>
            <p:ph idx="5" type="subTitle"/>
          </p:nvPr>
        </p:nvSpPr>
        <p:spPr>
          <a:xfrm>
            <a:off x="6148375" y="1592275"/>
            <a:ext cx="16239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93" name="Google Shape;193;p20"/>
          <p:cNvSpPr txBox="1"/>
          <p:nvPr>
            <p:ph idx="6" type="subTitle"/>
          </p:nvPr>
        </p:nvSpPr>
        <p:spPr>
          <a:xfrm>
            <a:off x="6148375" y="1950675"/>
            <a:ext cx="1623900" cy="90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94" name="Google Shape;194;p20"/>
          <p:cNvSpPr txBox="1"/>
          <p:nvPr>
            <p:ph type="title"/>
          </p:nvPr>
        </p:nvSpPr>
        <p:spPr>
          <a:xfrm>
            <a:off x="1846500" y="342075"/>
            <a:ext cx="5450700" cy="492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5" name="Google Shape;195;p20"/>
          <p:cNvSpPr txBox="1"/>
          <p:nvPr>
            <p:ph idx="7" type="subTitle"/>
          </p:nvPr>
        </p:nvSpPr>
        <p:spPr>
          <a:xfrm>
            <a:off x="3760375" y="3219800"/>
            <a:ext cx="16239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96" name="Google Shape;196;p20"/>
          <p:cNvSpPr txBox="1"/>
          <p:nvPr>
            <p:ph idx="8" type="subTitle"/>
          </p:nvPr>
        </p:nvSpPr>
        <p:spPr>
          <a:xfrm>
            <a:off x="3729750" y="3578200"/>
            <a:ext cx="1685100" cy="90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97" name="Google Shape;197;p20"/>
          <p:cNvSpPr txBox="1"/>
          <p:nvPr>
            <p:ph idx="9" type="subTitle"/>
          </p:nvPr>
        </p:nvSpPr>
        <p:spPr>
          <a:xfrm>
            <a:off x="1372375" y="3219800"/>
            <a:ext cx="16239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98" name="Google Shape;198;p20"/>
          <p:cNvSpPr txBox="1"/>
          <p:nvPr>
            <p:ph idx="13" type="subTitle"/>
          </p:nvPr>
        </p:nvSpPr>
        <p:spPr>
          <a:xfrm>
            <a:off x="1341625" y="3578200"/>
            <a:ext cx="1685100" cy="90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199" name="Google Shape;199;p20"/>
          <p:cNvSpPr txBox="1"/>
          <p:nvPr>
            <p:ph idx="14" type="subTitle"/>
          </p:nvPr>
        </p:nvSpPr>
        <p:spPr>
          <a:xfrm>
            <a:off x="6148375" y="3219800"/>
            <a:ext cx="16239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200" name="Google Shape;200;p20"/>
          <p:cNvSpPr txBox="1"/>
          <p:nvPr>
            <p:ph idx="15" type="subTitle"/>
          </p:nvPr>
        </p:nvSpPr>
        <p:spPr>
          <a:xfrm>
            <a:off x="6148375" y="3578200"/>
            <a:ext cx="1623900" cy="90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201" name="Google Shape;201;p20"/>
          <p:cNvSpPr/>
          <p:nvPr/>
        </p:nvSpPr>
        <p:spPr>
          <a:xfrm flipH="1" rot="5400000">
            <a:off x="-1616902" y="1749998"/>
            <a:ext cx="4356699" cy="1122906"/>
          </a:xfrm>
          <a:custGeom>
            <a:rect b="b" l="l" r="r" t="t"/>
            <a:pathLst>
              <a:path extrusionOk="0" h="33390" w="129548">
                <a:moveTo>
                  <a:pt x="95146" y="0"/>
                </a:moveTo>
                <a:cubicBezTo>
                  <a:pt x="71191" y="0"/>
                  <a:pt x="71621" y="13994"/>
                  <a:pt x="51363" y="13994"/>
                </a:cubicBezTo>
                <a:cubicBezTo>
                  <a:pt x="46366" y="13994"/>
                  <a:pt x="40109" y="13143"/>
                  <a:pt x="31916" y="11019"/>
                </a:cubicBezTo>
                <a:cubicBezTo>
                  <a:pt x="28768" y="10203"/>
                  <a:pt x="25927" y="9841"/>
                  <a:pt x="23362" y="9841"/>
                </a:cubicBezTo>
                <a:cubicBezTo>
                  <a:pt x="2695" y="9841"/>
                  <a:pt x="1" y="33390"/>
                  <a:pt x="1" y="33390"/>
                </a:cubicBezTo>
                <a:lnTo>
                  <a:pt x="129395" y="33390"/>
                </a:lnTo>
                <a:cubicBezTo>
                  <a:pt x="129395" y="33390"/>
                  <a:pt x="129547" y="1566"/>
                  <a:pt x="98300" y="76"/>
                </a:cubicBezTo>
                <a:cubicBezTo>
                  <a:pt x="97203" y="25"/>
                  <a:pt x="96153" y="0"/>
                  <a:pt x="95146"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0"/>
          <p:cNvSpPr/>
          <p:nvPr/>
        </p:nvSpPr>
        <p:spPr>
          <a:xfrm rot="5581495">
            <a:off x="-364495" y="820245"/>
            <a:ext cx="1264584" cy="1006925"/>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0"/>
          <p:cNvSpPr/>
          <p:nvPr/>
        </p:nvSpPr>
        <p:spPr>
          <a:xfrm flipH="1" rot="-5400000">
            <a:off x="6403897" y="2282648"/>
            <a:ext cx="4356699" cy="1122906"/>
          </a:xfrm>
          <a:custGeom>
            <a:rect b="b" l="l" r="r" t="t"/>
            <a:pathLst>
              <a:path extrusionOk="0" h="33390" w="129548">
                <a:moveTo>
                  <a:pt x="95146" y="0"/>
                </a:moveTo>
                <a:cubicBezTo>
                  <a:pt x="71191" y="0"/>
                  <a:pt x="71621" y="13994"/>
                  <a:pt x="51363" y="13994"/>
                </a:cubicBezTo>
                <a:cubicBezTo>
                  <a:pt x="46366" y="13994"/>
                  <a:pt x="40109" y="13143"/>
                  <a:pt x="31916" y="11019"/>
                </a:cubicBezTo>
                <a:cubicBezTo>
                  <a:pt x="28768" y="10203"/>
                  <a:pt x="25927" y="9841"/>
                  <a:pt x="23362" y="9841"/>
                </a:cubicBezTo>
                <a:cubicBezTo>
                  <a:pt x="2695" y="9841"/>
                  <a:pt x="1" y="33390"/>
                  <a:pt x="1" y="33390"/>
                </a:cubicBezTo>
                <a:lnTo>
                  <a:pt x="129395" y="33390"/>
                </a:lnTo>
                <a:cubicBezTo>
                  <a:pt x="129395" y="33390"/>
                  <a:pt x="129547" y="1566"/>
                  <a:pt x="98300" y="76"/>
                </a:cubicBezTo>
                <a:cubicBezTo>
                  <a:pt x="97203" y="25"/>
                  <a:pt x="96153" y="0"/>
                  <a:pt x="95146"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rot="-5218505">
            <a:off x="8243605" y="3328381"/>
            <a:ext cx="1264584" cy="1006925"/>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rot="-6557403">
            <a:off x="7664567" y="4597708"/>
            <a:ext cx="500225" cy="382762"/>
          </a:xfrm>
          <a:custGeom>
            <a:rect b="b" l="l" r="r" t="t"/>
            <a:pathLst>
              <a:path extrusionOk="0" h="176231" w="230313">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rot="4242597">
            <a:off x="1075102" y="293480"/>
            <a:ext cx="500225" cy="382762"/>
          </a:xfrm>
          <a:custGeom>
            <a:rect b="b" l="l" r="r" t="t"/>
            <a:pathLst>
              <a:path extrusionOk="0" h="176231" w="230313">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743350" y="1774242"/>
            <a:ext cx="3315600" cy="510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 type="subTitle"/>
          </p:nvPr>
        </p:nvSpPr>
        <p:spPr>
          <a:xfrm>
            <a:off x="796125" y="2350000"/>
            <a:ext cx="3240600" cy="7131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800"/>
              <a:buNone/>
              <a:defRPr sz="1400">
                <a:latin typeface="Open Sans SemiBold"/>
                <a:ea typeface="Open Sans SemiBold"/>
                <a:cs typeface="Open Sans SemiBold"/>
                <a:sym typeface="Open Sans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3"/>
          <p:cNvSpPr txBox="1"/>
          <p:nvPr>
            <p:ph hasCustomPrompt="1" idx="2" type="title"/>
          </p:nvPr>
        </p:nvSpPr>
        <p:spPr>
          <a:xfrm>
            <a:off x="729575" y="1023213"/>
            <a:ext cx="892800" cy="54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solidFill>
                  <a:schemeClr val="lt1"/>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21" name="Google Shape;21;p3"/>
          <p:cNvSpPr/>
          <p:nvPr/>
        </p:nvSpPr>
        <p:spPr>
          <a:xfrm flipH="1" rot="10800000">
            <a:off x="-320608" y="3924050"/>
            <a:ext cx="4690171" cy="156628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10800000">
            <a:off x="-1013096" y="4565257"/>
            <a:ext cx="2796099" cy="847163"/>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225647">
            <a:off x="107141" y="3612948"/>
            <a:ext cx="328918" cy="285748"/>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6">
    <p:spTree>
      <p:nvGrpSpPr>
        <p:cNvPr id="207" name="Shape 207"/>
        <p:cNvGrpSpPr/>
        <p:nvPr/>
      </p:nvGrpSpPr>
      <p:grpSpPr>
        <a:xfrm>
          <a:off x="0" y="0"/>
          <a:ext cx="0" cy="0"/>
          <a:chOff x="0" y="0"/>
          <a:chExt cx="0" cy="0"/>
        </a:xfrm>
      </p:grpSpPr>
      <p:sp>
        <p:nvSpPr>
          <p:cNvPr id="208" name="Google Shape;208;p21"/>
          <p:cNvSpPr txBox="1"/>
          <p:nvPr>
            <p:ph type="title"/>
          </p:nvPr>
        </p:nvSpPr>
        <p:spPr>
          <a:xfrm>
            <a:off x="540000" y="342075"/>
            <a:ext cx="8064000" cy="492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atin typeface="Arial"/>
                <a:ea typeface="Arial"/>
                <a:cs typeface="Arial"/>
                <a:sym typeface="Arial"/>
              </a:defRPr>
            </a:lvl2pPr>
            <a:lvl3pPr lvl="2">
              <a:spcBef>
                <a:spcPts val="0"/>
              </a:spcBef>
              <a:spcAft>
                <a:spcPts val="0"/>
              </a:spcAft>
              <a:buSzPts val="2800"/>
              <a:buNone/>
              <a:defRPr>
                <a:latin typeface="Arial"/>
                <a:ea typeface="Arial"/>
                <a:cs typeface="Arial"/>
                <a:sym typeface="Arial"/>
              </a:defRPr>
            </a:lvl3pPr>
            <a:lvl4pPr lvl="3">
              <a:spcBef>
                <a:spcPts val="0"/>
              </a:spcBef>
              <a:spcAft>
                <a:spcPts val="0"/>
              </a:spcAft>
              <a:buSzPts val="2800"/>
              <a:buNone/>
              <a:defRPr>
                <a:latin typeface="Arial"/>
                <a:ea typeface="Arial"/>
                <a:cs typeface="Arial"/>
                <a:sym typeface="Arial"/>
              </a:defRPr>
            </a:lvl4pPr>
            <a:lvl5pPr lvl="4">
              <a:spcBef>
                <a:spcPts val="0"/>
              </a:spcBef>
              <a:spcAft>
                <a:spcPts val="0"/>
              </a:spcAft>
              <a:buSzPts val="2800"/>
              <a:buNone/>
              <a:defRPr>
                <a:latin typeface="Arial"/>
                <a:ea typeface="Arial"/>
                <a:cs typeface="Arial"/>
                <a:sym typeface="Arial"/>
              </a:defRPr>
            </a:lvl5pPr>
            <a:lvl6pPr lvl="5">
              <a:spcBef>
                <a:spcPts val="0"/>
              </a:spcBef>
              <a:spcAft>
                <a:spcPts val="0"/>
              </a:spcAft>
              <a:buSzPts val="2800"/>
              <a:buNone/>
              <a:defRPr>
                <a:latin typeface="Arial"/>
                <a:ea typeface="Arial"/>
                <a:cs typeface="Arial"/>
                <a:sym typeface="Arial"/>
              </a:defRPr>
            </a:lvl6pPr>
            <a:lvl7pPr lvl="6">
              <a:spcBef>
                <a:spcPts val="0"/>
              </a:spcBef>
              <a:spcAft>
                <a:spcPts val="0"/>
              </a:spcAft>
              <a:buSzPts val="2800"/>
              <a:buNone/>
              <a:defRPr>
                <a:latin typeface="Arial"/>
                <a:ea typeface="Arial"/>
                <a:cs typeface="Arial"/>
                <a:sym typeface="Arial"/>
              </a:defRPr>
            </a:lvl7pPr>
            <a:lvl8pPr lvl="7">
              <a:spcBef>
                <a:spcPts val="0"/>
              </a:spcBef>
              <a:spcAft>
                <a:spcPts val="0"/>
              </a:spcAft>
              <a:buSzPts val="2800"/>
              <a:buNone/>
              <a:defRPr>
                <a:latin typeface="Arial"/>
                <a:ea typeface="Arial"/>
                <a:cs typeface="Arial"/>
                <a:sym typeface="Arial"/>
              </a:defRPr>
            </a:lvl8pPr>
            <a:lvl9pPr lvl="8">
              <a:spcBef>
                <a:spcPts val="0"/>
              </a:spcBef>
              <a:spcAft>
                <a:spcPts val="0"/>
              </a:spcAft>
              <a:buSzPts val="2800"/>
              <a:buNone/>
              <a:defRPr>
                <a:latin typeface="Arial"/>
                <a:ea typeface="Arial"/>
                <a:cs typeface="Arial"/>
                <a:sym typeface="Arial"/>
              </a:defRPr>
            </a:lvl9pPr>
          </a:lstStyle>
          <a:p/>
        </p:txBody>
      </p:sp>
      <p:sp>
        <p:nvSpPr>
          <p:cNvPr id="209" name="Google Shape;209;p21"/>
          <p:cNvSpPr/>
          <p:nvPr/>
        </p:nvSpPr>
        <p:spPr>
          <a:xfrm flipH="1" rot="10800000">
            <a:off x="6564075" y="-77997"/>
            <a:ext cx="2798700" cy="1125623"/>
          </a:xfrm>
          <a:custGeom>
            <a:rect b="b" l="l" r="r" t="t"/>
            <a:pathLst>
              <a:path extrusionOk="0" h="56036" w="111948">
                <a:moveTo>
                  <a:pt x="73677" y="0"/>
                </a:moveTo>
                <a:cubicBezTo>
                  <a:pt x="64292" y="0"/>
                  <a:pt x="54986" y="4961"/>
                  <a:pt x="53284" y="15336"/>
                </a:cubicBezTo>
                <a:cubicBezTo>
                  <a:pt x="49333" y="39410"/>
                  <a:pt x="35503" y="39987"/>
                  <a:pt x="17751" y="39987"/>
                </a:cubicBezTo>
                <a:cubicBezTo>
                  <a:pt x="0" y="39987"/>
                  <a:pt x="1095" y="56036"/>
                  <a:pt x="1095" y="56036"/>
                </a:cubicBezTo>
                <a:lnTo>
                  <a:pt x="111948" y="56036"/>
                </a:lnTo>
                <a:lnTo>
                  <a:pt x="111948" y="27586"/>
                </a:lnTo>
                <a:cubicBezTo>
                  <a:pt x="111948" y="27586"/>
                  <a:pt x="111948" y="27586"/>
                  <a:pt x="111947" y="27586"/>
                </a:cubicBezTo>
                <a:cubicBezTo>
                  <a:pt x="111860" y="27586"/>
                  <a:pt x="100281" y="27555"/>
                  <a:pt x="93650" y="11537"/>
                </a:cubicBezTo>
                <a:cubicBezTo>
                  <a:pt x="90496" y="3953"/>
                  <a:pt x="82055" y="0"/>
                  <a:pt x="73677"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1"/>
          <p:cNvSpPr/>
          <p:nvPr/>
        </p:nvSpPr>
        <p:spPr>
          <a:xfrm>
            <a:off x="8064936" y="0"/>
            <a:ext cx="893503" cy="712735"/>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1"/>
          <p:cNvSpPr/>
          <p:nvPr/>
        </p:nvSpPr>
        <p:spPr>
          <a:xfrm>
            <a:off x="7291625" y="437325"/>
            <a:ext cx="348082" cy="302397"/>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p:cSld name="CUSTOM_7">
    <p:spTree>
      <p:nvGrpSpPr>
        <p:cNvPr id="212" name="Shape 212"/>
        <p:cNvGrpSpPr/>
        <p:nvPr/>
      </p:nvGrpSpPr>
      <p:grpSpPr>
        <a:xfrm>
          <a:off x="0" y="0"/>
          <a:ext cx="0" cy="0"/>
          <a:chOff x="0" y="0"/>
          <a:chExt cx="0" cy="0"/>
        </a:xfrm>
      </p:grpSpPr>
      <p:sp>
        <p:nvSpPr>
          <p:cNvPr id="213" name="Google Shape;213;p22"/>
          <p:cNvSpPr txBox="1"/>
          <p:nvPr>
            <p:ph hasCustomPrompt="1" type="title"/>
          </p:nvPr>
        </p:nvSpPr>
        <p:spPr>
          <a:xfrm>
            <a:off x="1706275" y="539988"/>
            <a:ext cx="5731500" cy="786000"/>
          </a:xfrm>
          <a:prstGeom prst="rect">
            <a:avLst/>
          </a:prstGeom>
        </p:spPr>
        <p:txBody>
          <a:bodyPr anchorCtr="0" anchor="ctr" bIns="91425" lIns="91425" spcFirstLastPara="1" rIns="91425" wrap="square" tIns="91425">
            <a:noAutofit/>
          </a:bodyPr>
          <a:lstStyle>
            <a:lvl1pPr lvl="0" rtl="0">
              <a:spcBef>
                <a:spcPts val="0"/>
              </a:spcBef>
              <a:spcAft>
                <a:spcPts val="0"/>
              </a:spcAft>
              <a:buSzPts val="5500"/>
              <a:buNone/>
              <a:defRPr sz="5500"/>
            </a:lvl1pPr>
            <a:lvl2pPr lvl="1" rtl="0" algn="ctr">
              <a:spcBef>
                <a:spcPts val="0"/>
              </a:spcBef>
              <a:spcAft>
                <a:spcPts val="0"/>
              </a:spcAft>
              <a:buSzPts val="5500"/>
              <a:buNone/>
              <a:defRPr sz="5500"/>
            </a:lvl2pPr>
            <a:lvl3pPr lvl="2" rtl="0" algn="ctr">
              <a:spcBef>
                <a:spcPts val="0"/>
              </a:spcBef>
              <a:spcAft>
                <a:spcPts val="0"/>
              </a:spcAft>
              <a:buSzPts val="5500"/>
              <a:buNone/>
              <a:defRPr sz="5500"/>
            </a:lvl3pPr>
            <a:lvl4pPr lvl="3" rtl="0" algn="ctr">
              <a:spcBef>
                <a:spcPts val="0"/>
              </a:spcBef>
              <a:spcAft>
                <a:spcPts val="0"/>
              </a:spcAft>
              <a:buSzPts val="5500"/>
              <a:buNone/>
              <a:defRPr sz="5500"/>
            </a:lvl4pPr>
            <a:lvl5pPr lvl="4" rtl="0" algn="ctr">
              <a:spcBef>
                <a:spcPts val="0"/>
              </a:spcBef>
              <a:spcAft>
                <a:spcPts val="0"/>
              </a:spcAft>
              <a:buSzPts val="5500"/>
              <a:buNone/>
              <a:defRPr sz="5500"/>
            </a:lvl5pPr>
            <a:lvl6pPr lvl="5" rtl="0" algn="ctr">
              <a:spcBef>
                <a:spcPts val="0"/>
              </a:spcBef>
              <a:spcAft>
                <a:spcPts val="0"/>
              </a:spcAft>
              <a:buSzPts val="5500"/>
              <a:buNone/>
              <a:defRPr sz="5500"/>
            </a:lvl6pPr>
            <a:lvl7pPr lvl="6" rtl="0" algn="ctr">
              <a:spcBef>
                <a:spcPts val="0"/>
              </a:spcBef>
              <a:spcAft>
                <a:spcPts val="0"/>
              </a:spcAft>
              <a:buSzPts val="5500"/>
              <a:buNone/>
              <a:defRPr sz="5500"/>
            </a:lvl7pPr>
            <a:lvl8pPr lvl="7" rtl="0" algn="ctr">
              <a:spcBef>
                <a:spcPts val="0"/>
              </a:spcBef>
              <a:spcAft>
                <a:spcPts val="0"/>
              </a:spcAft>
              <a:buSzPts val="5500"/>
              <a:buNone/>
              <a:defRPr sz="5500"/>
            </a:lvl8pPr>
            <a:lvl9pPr lvl="8" rtl="0" algn="ctr">
              <a:spcBef>
                <a:spcPts val="0"/>
              </a:spcBef>
              <a:spcAft>
                <a:spcPts val="0"/>
              </a:spcAft>
              <a:buSzPts val="5500"/>
              <a:buNone/>
              <a:defRPr sz="5500"/>
            </a:lvl9pPr>
          </a:lstStyle>
          <a:p>
            <a:r>
              <a:t>xx%</a:t>
            </a:r>
          </a:p>
        </p:txBody>
      </p:sp>
      <p:sp>
        <p:nvSpPr>
          <p:cNvPr id="214" name="Google Shape;214;p22"/>
          <p:cNvSpPr txBox="1"/>
          <p:nvPr>
            <p:ph idx="1" type="subTitle"/>
          </p:nvPr>
        </p:nvSpPr>
        <p:spPr>
          <a:xfrm>
            <a:off x="2046750" y="1319375"/>
            <a:ext cx="5050500" cy="52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Open Sans SemiBold"/>
              <a:buNone/>
              <a:defRPr sz="1600">
                <a:latin typeface="Open Sans SemiBold"/>
                <a:ea typeface="Open Sans SemiBold"/>
                <a:cs typeface="Open Sans SemiBold"/>
                <a:sym typeface="Open Sans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5" name="Google Shape;215;p22"/>
          <p:cNvSpPr txBox="1"/>
          <p:nvPr>
            <p:ph hasCustomPrompt="1" idx="2" type="title"/>
          </p:nvPr>
        </p:nvSpPr>
        <p:spPr>
          <a:xfrm>
            <a:off x="1706250" y="1921063"/>
            <a:ext cx="5731500" cy="786000"/>
          </a:xfrm>
          <a:prstGeom prst="rect">
            <a:avLst/>
          </a:prstGeom>
        </p:spPr>
        <p:txBody>
          <a:bodyPr anchorCtr="0" anchor="ctr" bIns="91425" lIns="91425" spcFirstLastPara="1" rIns="91425" wrap="square" tIns="91425">
            <a:noAutofit/>
          </a:bodyPr>
          <a:lstStyle>
            <a:lvl1pPr lvl="0" rtl="0">
              <a:spcBef>
                <a:spcPts val="0"/>
              </a:spcBef>
              <a:spcAft>
                <a:spcPts val="0"/>
              </a:spcAft>
              <a:buSzPts val="5500"/>
              <a:buNone/>
              <a:defRPr sz="5500"/>
            </a:lvl1pPr>
            <a:lvl2pPr lvl="1" rtl="0" algn="ctr">
              <a:spcBef>
                <a:spcPts val="0"/>
              </a:spcBef>
              <a:spcAft>
                <a:spcPts val="0"/>
              </a:spcAft>
              <a:buSzPts val="5500"/>
              <a:buNone/>
              <a:defRPr sz="5500"/>
            </a:lvl2pPr>
            <a:lvl3pPr lvl="2" rtl="0" algn="ctr">
              <a:spcBef>
                <a:spcPts val="0"/>
              </a:spcBef>
              <a:spcAft>
                <a:spcPts val="0"/>
              </a:spcAft>
              <a:buSzPts val="5500"/>
              <a:buNone/>
              <a:defRPr sz="5500"/>
            </a:lvl3pPr>
            <a:lvl4pPr lvl="3" rtl="0" algn="ctr">
              <a:spcBef>
                <a:spcPts val="0"/>
              </a:spcBef>
              <a:spcAft>
                <a:spcPts val="0"/>
              </a:spcAft>
              <a:buSzPts val="5500"/>
              <a:buNone/>
              <a:defRPr sz="5500"/>
            </a:lvl4pPr>
            <a:lvl5pPr lvl="4" rtl="0" algn="ctr">
              <a:spcBef>
                <a:spcPts val="0"/>
              </a:spcBef>
              <a:spcAft>
                <a:spcPts val="0"/>
              </a:spcAft>
              <a:buSzPts val="5500"/>
              <a:buNone/>
              <a:defRPr sz="5500"/>
            </a:lvl5pPr>
            <a:lvl6pPr lvl="5" rtl="0" algn="ctr">
              <a:spcBef>
                <a:spcPts val="0"/>
              </a:spcBef>
              <a:spcAft>
                <a:spcPts val="0"/>
              </a:spcAft>
              <a:buSzPts val="5500"/>
              <a:buNone/>
              <a:defRPr sz="5500"/>
            </a:lvl6pPr>
            <a:lvl7pPr lvl="6" rtl="0" algn="ctr">
              <a:spcBef>
                <a:spcPts val="0"/>
              </a:spcBef>
              <a:spcAft>
                <a:spcPts val="0"/>
              </a:spcAft>
              <a:buSzPts val="5500"/>
              <a:buNone/>
              <a:defRPr sz="5500"/>
            </a:lvl7pPr>
            <a:lvl8pPr lvl="7" rtl="0" algn="ctr">
              <a:spcBef>
                <a:spcPts val="0"/>
              </a:spcBef>
              <a:spcAft>
                <a:spcPts val="0"/>
              </a:spcAft>
              <a:buSzPts val="5500"/>
              <a:buNone/>
              <a:defRPr sz="5500"/>
            </a:lvl8pPr>
            <a:lvl9pPr lvl="8" rtl="0" algn="ctr">
              <a:spcBef>
                <a:spcPts val="0"/>
              </a:spcBef>
              <a:spcAft>
                <a:spcPts val="0"/>
              </a:spcAft>
              <a:buSzPts val="5500"/>
              <a:buNone/>
              <a:defRPr sz="5500"/>
            </a:lvl9pPr>
          </a:lstStyle>
          <a:p>
            <a:r>
              <a:t>xx%</a:t>
            </a:r>
          </a:p>
        </p:txBody>
      </p:sp>
      <p:sp>
        <p:nvSpPr>
          <p:cNvPr id="216" name="Google Shape;216;p22"/>
          <p:cNvSpPr txBox="1"/>
          <p:nvPr>
            <p:ph idx="3" type="subTitle"/>
          </p:nvPr>
        </p:nvSpPr>
        <p:spPr>
          <a:xfrm>
            <a:off x="2046750" y="2700450"/>
            <a:ext cx="5050500" cy="52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Open Sans SemiBold"/>
              <a:buNone/>
              <a:defRPr sz="1600">
                <a:latin typeface="Open Sans SemiBold"/>
                <a:ea typeface="Open Sans SemiBold"/>
                <a:cs typeface="Open Sans SemiBold"/>
                <a:sym typeface="Open Sans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7" name="Google Shape;217;p22"/>
          <p:cNvSpPr txBox="1"/>
          <p:nvPr>
            <p:ph hasCustomPrompt="1" idx="4" type="title"/>
          </p:nvPr>
        </p:nvSpPr>
        <p:spPr>
          <a:xfrm>
            <a:off x="1706250" y="3302138"/>
            <a:ext cx="5731500" cy="786000"/>
          </a:xfrm>
          <a:prstGeom prst="rect">
            <a:avLst/>
          </a:prstGeom>
        </p:spPr>
        <p:txBody>
          <a:bodyPr anchorCtr="0" anchor="ctr" bIns="91425" lIns="91425" spcFirstLastPara="1" rIns="91425" wrap="square" tIns="91425">
            <a:noAutofit/>
          </a:bodyPr>
          <a:lstStyle>
            <a:lvl1pPr lvl="0" rtl="0">
              <a:spcBef>
                <a:spcPts val="0"/>
              </a:spcBef>
              <a:spcAft>
                <a:spcPts val="0"/>
              </a:spcAft>
              <a:buSzPts val="5500"/>
              <a:buNone/>
              <a:defRPr sz="5500"/>
            </a:lvl1pPr>
            <a:lvl2pPr lvl="1" rtl="0" algn="ctr">
              <a:spcBef>
                <a:spcPts val="0"/>
              </a:spcBef>
              <a:spcAft>
                <a:spcPts val="0"/>
              </a:spcAft>
              <a:buSzPts val="5500"/>
              <a:buNone/>
              <a:defRPr sz="5500"/>
            </a:lvl2pPr>
            <a:lvl3pPr lvl="2" rtl="0" algn="ctr">
              <a:spcBef>
                <a:spcPts val="0"/>
              </a:spcBef>
              <a:spcAft>
                <a:spcPts val="0"/>
              </a:spcAft>
              <a:buSzPts val="5500"/>
              <a:buNone/>
              <a:defRPr sz="5500"/>
            </a:lvl3pPr>
            <a:lvl4pPr lvl="3" rtl="0" algn="ctr">
              <a:spcBef>
                <a:spcPts val="0"/>
              </a:spcBef>
              <a:spcAft>
                <a:spcPts val="0"/>
              </a:spcAft>
              <a:buSzPts val="5500"/>
              <a:buNone/>
              <a:defRPr sz="5500"/>
            </a:lvl4pPr>
            <a:lvl5pPr lvl="4" rtl="0" algn="ctr">
              <a:spcBef>
                <a:spcPts val="0"/>
              </a:spcBef>
              <a:spcAft>
                <a:spcPts val="0"/>
              </a:spcAft>
              <a:buSzPts val="5500"/>
              <a:buNone/>
              <a:defRPr sz="5500"/>
            </a:lvl5pPr>
            <a:lvl6pPr lvl="5" rtl="0" algn="ctr">
              <a:spcBef>
                <a:spcPts val="0"/>
              </a:spcBef>
              <a:spcAft>
                <a:spcPts val="0"/>
              </a:spcAft>
              <a:buSzPts val="5500"/>
              <a:buNone/>
              <a:defRPr sz="5500"/>
            </a:lvl6pPr>
            <a:lvl7pPr lvl="6" rtl="0" algn="ctr">
              <a:spcBef>
                <a:spcPts val="0"/>
              </a:spcBef>
              <a:spcAft>
                <a:spcPts val="0"/>
              </a:spcAft>
              <a:buSzPts val="5500"/>
              <a:buNone/>
              <a:defRPr sz="5500"/>
            </a:lvl7pPr>
            <a:lvl8pPr lvl="7" rtl="0" algn="ctr">
              <a:spcBef>
                <a:spcPts val="0"/>
              </a:spcBef>
              <a:spcAft>
                <a:spcPts val="0"/>
              </a:spcAft>
              <a:buSzPts val="5500"/>
              <a:buNone/>
              <a:defRPr sz="5500"/>
            </a:lvl8pPr>
            <a:lvl9pPr lvl="8" rtl="0" algn="ctr">
              <a:spcBef>
                <a:spcPts val="0"/>
              </a:spcBef>
              <a:spcAft>
                <a:spcPts val="0"/>
              </a:spcAft>
              <a:buSzPts val="5500"/>
              <a:buNone/>
              <a:defRPr sz="5500"/>
            </a:lvl9pPr>
          </a:lstStyle>
          <a:p>
            <a:r>
              <a:t>xx%</a:t>
            </a:r>
          </a:p>
        </p:txBody>
      </p:sp>
      <p:sp>
        <p:nvSpPr>
          <p:cNvPr id="218" name="Google Shape;218;p22"/>
          <p:cNvSpPr txBox="1"/>
          <p:nvPr>
            <p:ph idx="5" type="subTitle"/>
          </p:nvPr>
        </p:nvSpPr>
        <p:spPr>
          <a:xfrm>
            <a:off x="2046700" y="4081525"/>
            <a:ext cx="5050500" cy="52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Open Sans SemiBold"/>
              <a:buNone/>
              <a:defRPr sz="1600">
                <a:latin typeface="Open Sans SemiBold"/>
                <a:ea typeface="Open Sans SemiBold"/>
                <a:cs typeface="Open Sans SemiBold"/>
                <a:sym typeface="Open Sans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9" name="Google Shape;219;p22"/>
          <p:cNvSpPr/>
          <p:nvPr/>
        </p:nvSpPr>
        <p:spPr>
          <a:xfrm rot="-5400000">
            <a:off x="-1535745" y="2076173"/>
            <a:ext cx="4637772" cy="156628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2"/>
          <p:cNvSpPr/>
          <p:nvPr/>
        </p:nvSpPr>
        <p:spPr>
          <a:xfrm flipH="1" rot="-3404400">
            <a:off x="1041513" y="1998706"/>
            <a:ext cx="234359" cy="203600"/>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p:nvPr/>
        </p:nvSpPr>
        <p:spPr>
          <a:xfrm flipH="1" rot="-5400000">
            <a:off x="-1330339" y="4233164"/>
            <a:ext cx="3569122" cy="1110145"/>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2"/>
          <p:cNvSpPr/>
          <p:nvPr/>
        </p:nvSpPr>
        <p:spPr>
          <a:xfrm rot="5400000">
            <a:off x="6079014" y="1494532"/>
            <a:ext cx="4637772" cy="156628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2"/>
          <p:cNvSpPr/>
          <p:nvPr/>
        </p:nvSpPr>
        <p:spPr>
          <a:xfrm flipH="1" rot="7395600">
            <a:off x="7600955" y="3578564"/>
            <a:ext cx="626158" cy="499478"/>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2"/>
          <p:cNvSpPr/>
          <p:nvPr/>
        </p:nvSpPr>
        <p:spPr>
          <a:xfrm flipH="1" rot="7395600">
            <a:off x="7905168" y="2934682"/>
            <a:ext cx="234359" cy="203600"/>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2"/>
          <p:cNvSpPr/>
          <p:nvPr/>
        </p:nvSpPr>
        <p:spPr>
          <a:xfrm flipH="1" rot="5400000">
            <a:off x="6942257" y="-206321"/>
            <a:ext cx="3569122" cy="1110145"/>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2"/>
          <p:cNvSpPr/>
          <p:nvPr/>
        </p:nvSpPr>
        <p:spPr>
          <a:xfrm flipH="1" rot="-3404400">
            <a:off x="953928" y="1058946"/>
            <a:ext cx="626158" cy="499478"/>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8">
    <p:spTree>
      <p:nvGrpSpPr>
        <p:cNvPr id="227" name="Shape 227"/>
        <p:cNvGrpSpPr/>
        <p:nvPr/>
      </p:nvGrpSpPr>
      <p:grpSpPr>
        <a:xfrm>
          <a:off x="0" y="0"/>
          <a:ext cx="0" cy="0"/>
          <a:chOff x="0" y="0"/>
          <a:chExt cx="0" cy="0"/>
        </a:xfrm>
      </p:grpSpPr>
      <p:sp>
        <p:nvSpPr>
          <p:cNvPr id="228" name="Google Shape;228;p23"/>
          <p:cNvSpPr txBox="1"/>
          <p:nvPr>
            <p:ph type="title"/>
          </p:nvPr>
        </p:nvSpPr>
        <p:spPr>
          <a:xfrm>
            <a:off x="1228200" y="1863812"/>
            <a:ext cx="2046900" cy="867600"/>
          </a:xfrm>
          <a:prstGeom prst="rect">
            <a:avLst/>
          </a:prstGeom>
        </p:spPr>
        <p:txBody>
          <a:bodyPr anchorCtr="0" anchor="ctr" bIns="91425" lIns="91425" spcFirstLastPara="1" rIns="91425" wrap="square" tIns="91425">
            <a:noAutofit/>
          </a:bodyPr>
          <a:lstStyle>
            <a:lvl1pPr lvl="0" algn="l">
              <a:spcBef>
                <a:spcPts val="0"/>
              </a:spcBef>
              <a:spcAft>
                <a:spcPts val="0"/>
              </a:spcAft>
              <a:buSzPts val="3000"/>
              <a:buNone/>
              <a:defRPr/>
            </a:lvl1pPr>
            <a:lvl2pPr lvl="1">
              <a:spcBef>
                <a:spcPts val="0"/>
              </a:spcBef>
              <a:spcAft>
                <a:spcPts val="0"/>
              </a:spcAft>
              <a:buSzPts val="2800"/>
              <a:buNone/>
              <a:defRPr>
                <a:latin typeface="Arial"/>
                <a:ea typeface="Arial"/>
                <a:cs typeface="Arial"/>
                <a:sym typeface="Arial"/>
              </a:defRPr>
            </a:lvl2pPr>
            <a:lvl3pPr lvl="2">
              <a:spcBef>
                <a:spcPts val="0"/>
              </a:spcBef>
              <a:spcAft>
                <a:spcPts val="0"/>
              </a:spcAft>
              <a:buSzPts val="2800"/>
              <a:buNone/>
              <a:defRPr>
                <a:latin typeface="Arial"/>
                <a:ea typeface="Arial"/>
                <a:cs typeface="Arial"/>
                <a:sym typeface="Arial"/>
              </a:defRPr>
            </a:lvl3pPr>
            <a:lvl4pPr lvl="3">
              <a:spcBef>
                <a:spcPts val="0"/>
              </a:spcBef>
              <a:spcAft>
                <a:spcPts val="0"/>
              </a:spcAft>
              <a:buSzPts val="2800"/>
              <a:buNone/>
              <a:defRPr>
                <a:latin typeface="Arial"/>
                <a:ea typeface="Arial"/>
                <a:cs typeface="Arial"/>
                <a:sym typeface="Arial"/>
              </a:defRPr>
            </a:lvl4pPr>
            <a:lvl5pPr lvl="4">
              <a:spcBef>
                <a:spcPts val="0"/>
              </a:spcBef>
              <a:spcAft>
                <a:spcPts val="0"/>
              </a:spcAft>
              <a:buSzPts val="2800"/>
              <a:buNone/>
              <a:defRPr>
                <a:latin typeface="Arial"/>
                <a:ea typeface="Arial"/>
                <a:cs typeface="Arial"/>
                <a:sym typeface="Arial"/>
              </a:defRPr>
            </a:lvl5pPr>
            <a:lvl6pPr lvl="5">
              <a:spcBef>
                <a:spcPts val="0"/>
              </a:spcBef>
              <a:spcAft>
                <a:spcPts val="0"/>
              </a:spcAft>
              <a:buSzPts val="2800"/>
              <a:buNone/>
              <a:defRPr>
                <a:latin typeface="Arial"/>
                <a:ea typeface="Arial"/>
                <a:cs typeface="Arial"/>
                <a:sym typeface="Arial"/>
              </a:defRPr>
            </a:lvl6pPr>
            <a:lvl7pPr lvl="6">
              <a:spcBef>
                <a:spcPts val="0"/>
              </a:spcBef>
              <a:spcAft>
                <a:spcPts val="0"/>
              </a:spcAft>
              <a:buSzPts val="2800"/>
              <a:buNone/>
              <a:defRPr>
                <a:latin typeface="Arial"/>
                <a:ea typeface="Arial"/>
                <a:cs typeface="Arial"/>
                <a:sym typeface="Arial"/>
              </a:defRPr>
            </a:lvl7pPr>
            <a:lvl8pPr lvl="7">
              <a:spcBef>
                <a:spcPts val="0"/>
              </a:spcBef>
              <a:spcAft>
                <a:spcPts val="0"/>
              </a:spcAft>
              <a:buSzPts val="2800"/>
              <a:buNone/>
              <a:defRPr>
                <a:latin typeface="Arial"/>
                <a:ea typeface="Arial"/>
                <a:cs typeface="Arial"/>
                <a:sym typeface="Arial"/>
              </a:defRPr>
            </a:lvl8pPr>
            <a:lvl9pPr lvl="8">
              <a:spcBef>
                <a:spcPts val="0"/>
              </a:spcBef>
              <a:spcAft>
                <a:spcPts val="0"/>
              </a:spcAft>
              <a:buSzPts val="2800"/>
              <a:buNone/>
              <a:defRPr>
                <a:latin typeface="Arial"/>
                <a:ea typeface="Arial"/>
                <a:cs typeface="Arial"/>
                <a:sym typeface="Arial"/>
              </a:defRPr>
            </a:lvl9pPr>
          </a:lstStyle>
          <a:p/>
        </p:txBody>
      </p:sp>
      <p:sp>
        <p:nvSpPr>
          <p:cNvPr id="229" name="Google Shape;229;p23"/>
          <p:cNvSpPr/>
          <p:nvPr/>
        </p:nvSpPr>
        <p:spPr>
          <a:xfrm rot="-8100000">
            <a:off x="5663741" y="1290064"/>
            <a:ext cx="3324703" cy="2399445"/>
          </a:xfrm>
          <a:custGeom>
            <a:rect b="b" l="l" r="r" t="t"/>
            <a:pathLst>
              <a:path extrusionOk="0" h="176231" w="230313">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rot="1402531">
            <a:off x="6961300" y="2277709"/>
            <a:ext cx="1532888" cy="1331661"/>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rot="1402881">
            <a:off x="8231118" y="1520952"/>
            <a:ext cx="218698" cy="189951"/>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106151" y="-80382"/>
            <a:ext cx="3813245" cy="1090023"/>
          </a:xfrm>
          <a:custGeom>
            <a:rect b="b" l="l" r="r" t="t"/>
            <a:pathLst>
              <a:path extrusionOk="0" h="63651" w="162994">
                <a:moveTo>
                  <a:pt x="158180" y="1"/>
                </a:moveTo>
                <a:lnTo>
                  <a:pt x="1" y="244"/>
                </a:lnTo>
                <a:lnTo>
                  <a:pt x="1" y="63619"/>
                </a:lnTo>
                <a:cubicBezTo>
                  <a:pt x="5932" y="56325"/>
                  <a:pt x="11653" y="53893"/>
                  <a:pt x="17358" y="53893"/>
                </a:cubicBezTo>
                <a:cubicBezTo>
                  <a:pt x="28783" y="53893"/>
                  <a:pt x="40141" y="63650"/>
                  <a:pt x="52986" y="63650"/>
                </a:cubicBezTo>
                <a:cubicBezTo>
                  <a:pt x="56338" y="63650"/>
                  <a:pt x="59793" y="62985"/>
                  <a:pt x="63376" y="61309"/>
                </a:cubicBezTo>
                <a:cubicBezTo>
                  <a:pt x="86282" y="50573"/>
                  <a:pt x="80290" y="24660"/>
                  <a:pt x="106625" y="24660"/>
                </a:cubicBezTo>
                <a:cubicBezTo>
                  <a:pt x="108771" y="24660"/>
                  <a:pt x="111133" y="24832"/>
                  <a:pt x="113742" y="25199"/>
                </a:cubicBezTo>
                <a:cubicBezTo>
                  <a:pt x="118720" y="25899"/>
                  <a:pt x="123149" y="26214"/>
                  <a:pt x="127088" y="26214"/>
                </a:cubicBezTo>
                <a:cubicBezTo>
                  <a:pt x="162993" y="26214"/>
                  <a:pt x="158180" y="1"/>
                  <a:pt x="158180" y="1"/>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flipH="1" rot="10800000">
            <a:off x="-214976" y="4196106"/>
            <a:ext cx="3843806" cy="1098935"/>
          </a:xfrm>
          <a:custGeom>
            <a:rect b="b" l="l" r="r" t="t"/>
            <a:pathLst>
              <a:path extrusionOk="0" h="63651" w="162994">
                <a:moveTo>
                  <a:pt x="158180" y="1"/>
                </a:moveTo>
                <a:lnTo>
                  <a:pt x="1" y="244"/>
                </a:lnTo>
                <a:lnTo>
                  <a:pt x="1" y="63619"/>
                </a:lnTo>
                <a:cubicBezTo>
                  <a:pt x="5932" y="56325"/>
                  <a:pt x="11653" y="53893"/>
                  <a:pt x="17358" y="53893"/>
                </a:cubicBezTo>
                <a:cubicBezTo>
                  <a:pt x="28783" y="53893"/>
                  <a:pt x="40141" y="63650"/>
                  <a:pt x="52986" y="63650"/>
                </a:cubicBezTo>
                <a:cubicBezTo>
                  <a:pt x="56338" y="63650"/>
                  <a:pt x="59793" y="62985"/>
                  <a:pt x="63376" y="61309"/>
                </a:cubicBezTo>
                <a:cubicBezTo>
                  <a:pt x="86282" y="50573"/>
                  <a:pt x="80290" y="24660"/>
                  <a:pt x="106625" y="24660"/>
                </a:cubicBezTo>
                <a:cubicBezTo>
                  <a:pt x="108771" y="24660"/>
                  <a:pt x="111133" y="24832"/>
                  <a:pt x="113742" y="25199"/>
                </a:cubicBezTo>
                <a:cubicBezTo>
                  <a:pt x="118720" y="25899"/>
                  <a:pt x="123149" y="26214"/>
                  <a:pt x="127088" y="26214"/>
                </a:cubicBezTo>
                <a:cubicBezTo>
                  <a:pt x="162993" y="26214"/>
                  <a:pt x="158180" y="1"/>
                  <a:pt x="158180" y="1"/>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flipH="1">
            <a:off x="2116144" y="540000"/>
            <a:ext cx="413946" cy="33019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flipH="1" rot="8999939">
            <a:off x="2116143" y="4350511"/>
            <a:ext cx="413933" cy="33018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flipH="1" rot="-320306">
            <a:off x="-1116472" y="-130774"/>
            <a:ext cx="2867551" cy="850091"/>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p:nvPr/>
        </p:nvSpPr>
        <p:spPr>
          <a:xfrm rot="10627483">
            <a:off x="-1301597" y="4584968"/>
            <a:ext cx="2867637" cy="850049"/>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rot="2283056">
            <a:off x="7657106" y="1085778"/>
            <a:ext cx="583240" cy="465243"/>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
    <p:spTree>
      <p:nvGrpSpPr>
        <p:cNvPr id="239" name="Shape 239"/>
        <p:cNvGrpSpPr/>
        <p:nvPr/>
      </p:nvGrpSpPr>
      <p:grpSpPr>
        <a:xfrm>
          <a:off x="0" y="0"/>
          <a:ext cx="0" cy="0"/>
          <a:chOff x="0" y="0"/>
          <a:chExt cx="0" cy="0"/>
        </a:xfrm>
      </p:grpSpPr>
      <p:sp>
        <p:nvSpPr>
          <p:cNvPr id="240" name="Google Shape;240;p24"/>
          <p:cNvSpPr txBox="1"/>
          <p:nvPr>
            <p:ph type="title"/>
          </p:nvPr>
        </p:nvSpPr>
        <p:spPr>
          <a:xfrm>
            <a:off x="3065400" y="342075"/>
            <a:ext cx="3013200" cy="492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atin typeface="Arial"/>
                <a:ea typeface="Arial"/>
                <a:cs typeface="Arial"/>
                <a:sym typeface="Arial"/>
              </a:defRPr>
            </a:lvl2pPr>
            <a:lvl3pPr lvl="2">
              <a:spcBef>
                <a:spcPts val="0"/>
              </a:spcBef>
              <a:spcAft>
                <a:spcPts val="0"/>
              </a:spcAft>
              <a:buSzPts val="2800"/>
              <a:buNone/>
              <a:defRPr>
                <a:latin typeface="Arial"/>
                <a:ea typeface="Arial"/>
                <a:cs typeface="Arial"/>
                <a:sym typeface="Arial"/>
              </a:defRPr>
            </a:lvl3pPr>
            <a:lvl4pPr lvl="3">
              <a:spcBef>
                <a:spcPts val="0"/>
              </a:spcBef>
              <a:spcAft>
                <a:spcPts val="0"/>
              </a:spcAft>
              <a:buSzPts val="2800"/>
              <a:buNone/>
              <a:defRPr>
                <a:latin typeface="Arial"/>
                <a:ea typeface="Arial"/>
                <a:cs typeface="Arial"/>
                <a:sym typeface="Arial"/>
              </a:defRPr>
            </a:lvl4pPr>
            <a:lvl5pPr lvl="4">
              <a:spcBef>
                <a:spcPts val="0"/>
              </a:spcBef>
              <a:spcAft>
                <a:spcPts val="0"/>
              </a:spcAft>
              <a:buSzPts val="2800"/>
              <a:buNone/>
              <a:defRPr>
                <a:latin typeface="Arial"/>
                <a:ea typeface="Arial"/>
                <a:cs typeface="Arial"/>
                <a:sym typeface="Arial"/>
              </a:defRPr>
            </a:lvl5pPr>
            <a:lvl6pPr lvl="5">
              <a:spcBef>
                <a:spcPts val="0"/>
              </a:spcBef>
              <a:spcAft>
                <a:spcPts val="0"/>
              </a:spcAft>
              <a:buSzPts val="2800"/>
              <a:buNone/>
              <a:defRPr>
                <a:latin typeface="Arial"/>
                <a:ea typeface="Arial"/>
                <a:cs typeface="Arial"/>
                <a:sym typeface="Arial"/>
              </a:defRPr>
            </a:lvl6pPr>
            <a:lvl7pPr lvl="6">
              <a:spcBef>
                <a:spcPts val="0"/>
              </a:spcBef>
              <a:spcAft>
                <a:spcPts val="0"/>
              </a:spcAft>
              <a:buSzPts val="2800"/>
              <a:buNone/>
              <a:defRPr>
                <a:latin typeface="Arial"/>
                <a:ea typeface="Arial"/>
                <a:cs typeface="Arial"/>
                <a:sym typeface="Arial"/>
              </a:defRPr>
            </a:lvl7pPr>
            <a:lvl8pPr lvl="7">
              <a:spcBef>
                <a:spcPts val="0"/>
              </a:spcBef>
              <a:spcAft>
                <a:spcPts val="0"/>
              </a:spcAft>
              <a:buSzPts val="2800"/>
              <a:buNone/>
              <a:defRPr>
                <a:latin typeface="Arial"/>
                <a:ea typeface="Arial"/>
                <a:cs typeface="Arial"/>
                <a:sym typeface="Arial"/>
              </a:defRPr>
            </a:lvl8pPr>
            <a:lvl9pPr lvl="8">
              <a:spcBef>
                <a:spcPts val="0"/>
              </a:spcBef>
              <a:spcAft>
                <a:spcPts val="0"/>
              </a:spcAft>
              <a:buSzPts val="2800"/>
              <a:buNone/>
              <a:defRPr>
                <a:latin typeface="Arial"/>
                <a:ea typeface="Arial"/>
                <a:cs typeface="Arial"/>
                <a:sym typeface="Arial"/>
              </a:defRPr>
            </a:lvl9pPr>
          </a:lstStyle>
          <a:p/>
        </p:txBody>
      </p:sp>
      <p:sp>
        <p:nvSpPr>
          <p:cNvPr id="241" name="Google Shape;241;p24"/>
          <p:cNvSpPr txBox="1"/>
          <p:nvPr>
            <p:ph idx="1" type="subTitle"/>
          </p:nvPr>
        </p:nvSpPr>
        <p:spPr>
          <a:xfrm>
            <a:off x="1368350" y="3322975"/>
            <a:ext cx="27627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lgn="ctr">
              <a:spcBef>
                <a:spcPts val="0"/>
              </a:spcBef>
              <a:spcAft>
                <a:spcPts val="0"/>
              </a:spcAft>
              <a:buClr>
                <a:schemeClr val="dk1"/>
              </a:buClr>
              <a:buSzPts val="1400"/>
              <a:buNone/>
              <a:defRPr>
                <a:solidFill>
                  <a:schemeClr val="dk1"/>
                </a:solidFill>
              </a:defRPr>
            </a:lvl2pPr>
            <a:lvl3pPr lvl="2" rtl="0" algn="ctr">
              <a:spcBef>
                <a:spcPts val="0"/>
              </a:spcBef>
              <a:spcAft>
                <a:spcPts val="0"/>
              </a:spcAft>
              <a:buClr>
                <a:schemeClr val="dk1"/>
              </a:buClr>
              <a:buSzPts val="1400"/>
              <a:buNone/>
              <a:defRPr>
                <a:solidFill>
                  <a:schemeClr val="dk1"/>
                </a:solidFill>
              </a:defRPr>
            </a:lvl3pPr>
            <a:lvl4pPr lvl="3" rtl="0" algn="ctr">
              <a:spcBef>
                <a:spcPts val="0"/>
              </a:spcBef>
              <a:spcAft>
                <a:spcPts val="0"/>
              </a:spcAft>
              <a:buClr>
                <a:schemeClr val="dk1"/>
              </a:buClr>
              <a:buSzPts val="1400"/>
              <a:buNone/>
              <a:defRPr>
                <a:solidFill>
                  <a:schemeClr val="dk1"/>
                </a:solidFill>
              </a:defRPr>
            </a:lvl4pPr>
            <a:lvl5pPr lvl="4" rtl="0" algn="ctr">
              <a:spcBef>
                <a:spcPts val="0"/>
              </a:spcBef>
              <a:spcAft>
                <a:spcPts val="0"/>
              </a:spcAft>
              <a:buClr>
                <a:schemeClr val="dk1"/>
              </a:buClr>
              <a:buSzPts val="1400"/>
              <a:buNone/>
              <a:defRPr>
                <a:solidFill>
                  <a:schemeClr val="dk1"/>
                </a:solidFill>
              </a:defRPr>
            </a:lvl5pPr>
            <a:lvl6pPr lvl="5" rtl="0" algn="ctr">
              <a:spcBef>
                <a:spcPts val="0"/>
              </a:spcBef>
              <a:spcAft>
                <a:spcPts val="0"/>
              </a:spcAft>
              <a:buClr>
                <a:schemeClr val="dk1"/>
              </a:buClr>
              <a:buSzPts val="1400"/>
              <a:buNone/>
              <a:defRPr>
                <a:solidFill>
                  <a:schemeClr val="dk1"/>
                </a:solidFill>
              </a:defRPr>
            </a:lvl6pPr>
            <a:lvl7pPr lvl="6" rtl="0" algn="ctr">
              <a:spcBef>
                <a:spcPts val="0"/>
              </a:spcBef>
              <a:spcAft>
                <a:spcPts val="0"/>
              </a:spcAft>
              <a:buClr>
                <a:schemeClr val="dk1"/>
              </a:buClr>
              <a:buSzPts val="1400"/>
              <a:buNone/>
              <a:defRPr>
                <a:solidFill>
                  <a:schemeClr val="dk1"/>
                </a:solidFill>
              </a:defRPr>
            </a:lvl7pPr>
            <a:lvl8pPr lvl="7" rtl="0" algn="ctr">
              <a:spcBef>
                <a:spcPts val="0"/>
              </a:spcBef>
              <a:spcAft>
                <a:spcPts val="0"/>
              </a:spcAft>
              <a:buClr>
                <a:schemeClr val="dk1"/>
              </a:buClr>
              <a:buSzPts val="1400"/>
              <a:buNone/>
              <a:defRPr>
                <a:solidFill>
                  <a:schemeClr val="dk1"/>
                </a:solidFill>
              </a:defRPr>
            </a:lvl8pPr>
            <a:lvl9pPr lvl="8" rtl="0" algn="ctr">
              <a:spcBef>
                <a:spcPts val="0"/>
              </a:spcBef>
              <a:spcAft>
                <a:spcPts val="0"/>
              </a:spcAft>
              <a:buClr>
                <a:schemeClr val="dk1"/>
              </a:buClr>
              <a:buSzPts val="1400"/>
              <a:buNone/>
              <a:defRPr>
                <a:solidFill>
                  <a:schemeClr val="dk1"/>
                </a:solidFill>
              </a:defRPr>
            </a:lvl9pPr>
          </a:lstStyle>
          <a:p/>
        </p:txBody>
      </p:sp>
      <p:sp>
        <p:nvSpPr>
          <p:cNvPr id="242" name="Google Shape;242;p24"/>
          <p:cNvSpPr txBox="1"/>
          <p:nvPr>
            <p:ph idx="2" type="subTitle"/>
          </p:nvPr>
        </p:nvSpPr>
        <p:spPr>
          <a:xfrm>
            <a:off x="1368400" y="3677100"/>
            <a:ext cx="2762700" cy="631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43" name="Google Shape;243;p24"/>
          <p:cNvSpPr txBox="1"/>
          <p:nvPr>
            <p:ph idx="3" type="subTitle"/>
          </p:nvPr>
        </p:nvSpPr>
        <p:spPr>
          <a:xfrm>
            <a:off x="5012900" y="3322975"/>
            <a:ext cx="27627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lgn="ctr">
              <a:spcBef>
                <a:spcPts val="0"/>
              </a:spcBef>
              <a:spcAft>
                <a:spcPts val="0"/>
              </a:spcAft>
              <a:buClr>
                <a:schemeClr val="dk1"/>
              </a:buClr>
              <a:buSzPts val="1400"/>
              <a:buNone/>
              <a:defRPr>
                <a:solidFill>
                  <a:schemeClr val="dk1"/>
                </a:solidFill>
              </a:defRPr>
            </a:lvl2pPr>
            <a:lvl3pPr lvl="2" rtl="0" algn="ctr">
              <a:spcBef>
                <a:spcPts val="0"/>
              </a:spcBef>
              <a:spcAft>
                <a:spcPts val="0"/>
              </a:spcAft>
              <a:buClr>
                <a:schemeClr val="dk1"/>
              </a:buClr>
              <a:buSzPts val="1400"/>
              <a:buNone/>
              <a:defRPr>
                <a:solidFill>
                  <a:schemeClr val="dk1"/>
                </a:solidFill>
              </a:defRPr>
            </a:lvl3pPr>
            <a:lvl4pPr lvl="3" rtl="0" algn="ctr">
              <a:spcBef>
                <a:spcPts val="0"/>
              </a:spcBef>
              <a:spcAft>
                <a:spcPts val="0"/>
              </a:spcAft>
              <a:buClr>
                <a:schemeClr val="dk1"/>
              </a:buClr>
              <a:buSzPts val="1400"/>
              <a:buNone/>
              <a:defRPr>
                <a:solidFill>
                  <a:schemeClr val="dk1"/>
                </a:solidFill>
              </a:defRPr>
            </a:lvl4pPr>
            <a:lvl5pPr lvl="4" rtl="0" algn="ctr">
              <a:spcBef>
                <a:spcPts val="0"/>
              </a:spcBef>
              <a:spcAft>
                <a:spcPts val="0"/>
              </a:spcAft>
              <a:buClr>
                <a:schemeClr val="dk1"/>
              </a:buClr>
              <a:buSzPts val="1400"/>
              <a:buNone/>
              <a:defRPr>
                <a:solidFill>
                  <a:schemeClr val="dk1"/>
                </a:solidFill>
              </a:defRPr>
            </a:lvl5pPr>
            <a:lvl6pPr lvl="5" rtl="0" algn="ctr">
              <a:spcBef>
                <a:spcPts val="0"/>
              </a:spcBef>
              <a:spcAft>
                <a:spcPts val="0"/>
              </a:spcAft>
              <a:buClr>
                <a:schemeClr val="dk1"/>
              </a:buClr>
              <a:buSzPts val="1400"/>
              <a:buNone/>
              <a:defRPr>
                <a:solidFill>
                  <a:schemeClr val="dk1"/>
                </a:solidFill>
              </a:defRPr>
            </a:lvl6pPr>
            <a:lvl7pPr lvl="6" rtl="0" algn="ctr">
              <a:spcBef>
                <a:spcPts val="0"/>
              </a:spcBef>
              <a:spcAft>
                <a:spcPts val="0"/>
              </a:spcAft>
              <a:buClr>
                <a:schemeClr val="dk1"/>
              </a:buClr>
              <a:buSzPts val="1400"/>
              <a:buNone/>
              <a:defRPr>
                <a:solidFill>
                  <a:schemeClr val="dk1"/>
                </a:solidFill>
              </a:defRPr>
            </a:lvl7pPr>
            <a:lvl8pPr lvl="7" rtl="0" algn="ctr">
              <a:spcBef>
                <a:spcPts val="0"/>
              </a:spcBef>
              <a:spcAft>
                <a:spcPts val="0"/>
              </a:spcAft>
              <a:buClr>
                <a:schemeClr val="dk1"/>
              </a:buClr>
              <a:buSzPts val="1400"/>
              <a:buNone/>
              <a:defRPr>
                <a:solidFill>
                  <a:schemeClr val="dk1"/>
                </a:solidFill>
              </a:defRPr>
            </a:lvl8pPr>
            <a:lvl9pPr lvl="8" rtl="0" algn="ctr">
              <a:spcBef>
                <a:spcPts val="0"/>
              </a:spcBef>
              <a:spcAft>
                <a:spcPts val="0"/>
              </a:spcAft>
              <a:buClr>
                <a:schemeClr val="dk1"/>
              </a:buClr>
              <a:buSzPts val="1400"/>
              <a:buNone/>
              <a:defRPr>
                <a:solidFill>
                  <a:schemeClr val="dk1"/>
                </a:solidFill>
              </a:defRPr>
            </a:lvl9pPr>
          </a:lstStyle>
          <a:p/>
        </p:txBody>
      </p:sp>
      <p:sp>
        <p:nvSpPr>
          <p:cNvPr id="244" name="Google Shape;244;p24"/>
          <p:cNvSpPr txBox="1"/>
          <p:nvPr>
            <p:ph idx="4" type="subTitle"/>
          </p:nvPr>
        </p:nvSpPr>
        <p:spPr>
          <a:xfrm>
            <a:off x="5012950" y="3677100"/>
            <a:ext cx="2762700" cy="63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5" name="Google Shape;245;p24"/>
          <p:cNvSpPr/>
          <p:nvPr/>
        </p:nvSpPr>
        <p:spPr>
          <a:xfrm>
            <a:off x="-204525" y="-174726"/>
            <a:ext cx="3371777" cy="993971"/>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4"/>
          <p:cNvSpPr/>
          <p:nvPr/>
        </p:nvSpPr>
        <p:spPr>
          <a:xfrm flipH="1" rot="6538136">
            <a:off x="175893" y="1399915"/>
            <a:ext cx="496374" cy="395951"/>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flipH="1" rot="-899936">
            <a:off x="250877" y="-206781"/>
            <a:ext cx="965953" cy="769322"/>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p:nvPr/>
        </p:nvSpPr>
        <p:spPr>
          <a:xfrm flipH="1" rot="6538136">
            <a:off x="331205" y="1005417"/>
            <a:ext cx="185784" cy="161400"/>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rot="10800000">
            <a:off x="5924625" y="4237308"/>
            <a:ext cx="3371777" cy="993971"/>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flipH="1" rot="-4261864">
            <a:off x="8419610" y="3260687"/>
            <a:ext cx="496374" cy="395951"/>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flipH="1" rot="9900064">
            <a:off x="7875047" y="4494011"/>
            <a:ext cx="965953" cy="769322"/>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flipH="1" rot="-4261864">
            <a:off x="8574888" y="3889736"/>
            <a:ext cx="185784" cy="161400"/>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253" name="Shape 253"/>
        <p:cNvGrpSpPr/>
        <p:nvPr/>
      </p:nvGrpSpPr>
      <p:grpSpPr>
        <a:xfrm>
          <a:off x="0" y="0"/>
          <a:ext cx="0" cy="0"/>
          <a:chOff x="0" y="0"/>
          <a:chExt cx="0" cy="0"/>
        </a:xfrm>
      </p:grpSpPr>
      <p:sp>
        <p:nvSpPr>
          <p:cNvPr id="254" name="Google Shape;254;p25"/>
          <p:cNvSpPr txBox="1"/>
          <p:nvPr>
            <p:ph type="title"/>
          </p:nvPr>
        </p:nvSpPr>
        <p:spPr>
          <a:xfrm>
            <a:off x="3152700" y="947098"/>
            <a:ext cx="2838600" cy="666600"/>
          </a:xfrm>
          <a:prstGeom prst="rect">
            <a:avLst/>
          </a:prstGeom>
        </p:spPr>
        <p:txBody>
          <a:bodyPr anchorCtr="0" anchor="ctr" bIns="91425" lIns="91425" spcFirstLastPara="1" rIns="91425" wrap="square" tIns="91425">
            <a:noAutofit/>
          </a:bodyPr>
          <a:lstStyle>
            <a:lvl1pPr lvl="0">
              <a:spcBef>
                <a:spcPts val="0"/>
              </a:spcBef>
              <a:spcAft>
                <a:spcPts val="0"/>
              </a:spcAft>
              <a:buSzPts val="3000"/>
              <a:buFont typeface="Open Sans SemiBold"/>
              <a:buNone/>
              <a:defRPr sz="5800"/>
            </a:lvl1pPr>
            <a:lvl2pPr lvl="1">
              <a:spcBef>
                <a:spcPts val="0"/>
              </a:spcBef>
              <a:spcAft>
                <a:spcPts val="0"/>
              </a:spcAft>
              <a:buSzPts val="2800"/>
              <a:buFont typeface="Open Sans SemiBold"/>
              <a:buNone/>
              <a:defRPr>
                <a:latin typeface="Open Sans SemiBold"/>
                <a:ea typeface="Open Sans SemiBold"/>
                <a:cs typeface="Open Sans SemiBold"/>
                <a:sym typeface="Open Sans SemiBold"/>
              </a:defRPr>
            </a:lvl2pPr>
            <a:lvl3pPr lvl="2">
              <a:spcBef>
                <a:spcPts val="0"/>
              </a:spcBef>
              <a:spcAft>
                <a:spcPts val="0"/>
              </a:spcAft>
              <a:buSzPts val="2800"/>
              <a:buFont typeface="Open Sans SemiBold"/>
              <a:buNone/>
              <a:defRPr>
                <a:latin typeface="Open Sans SemiBold"/>
                <a:ea typeface="Open Sans SemiBold"/>
                <a:cs typeface="Open Sans SemiBold"/>
                <a:sym typeface="Open Sans SemiBold"/>
              </a:defRPr>
            </a:lvl3pPr>
            <a:lvl4pPr lvl="3">
              <a:spcBef>
                <a:spcPts val="0"/>
              </a:spcBef>
              <a:spcAft>
                <a:spcPts val="0"/>
              </a:spcAft>
              <a:buSzPts val="2800"/>
              <a:buFont typeface="Open Sans SemiBold"/>
              <a:buNone/>
              <a:defRPr>
                <a:latin typeface="Open Sans SemiBold"/>
                <a:ea typeface="Open Sans SemiBold"/>
                <a:cs typeface="Open Sans SemiBold"/>
                <a:sym typeface="Open Sans SemiBold"/>
              </a:defRPr>
            </a:lvl4pPr>
            <a:lvl5pPr lvl="4">
              <a:spcBef>
                <a:spcPts val="0"/>
              </a:spcBef>
              <a:spcAft>
                <a:spcPts val="0"/>
              </a:spcAft>
              <a:buSzPts val="2800"/>
              <a:buFont typeface="Open Sans SemiBold"/>
              <a:buNone/>
              <a:defRPr>
                <a:latin typeface="Open Sans SemiBold"/>
                <a:ea typeface="Open Sans SemiBold"/>
                <a:cs typeface="Open Sans SemiBold"/>
                <a:sym typeface="Open Sans SemiBold"/>
              </a:defRPr>
            </a:lvl5pPr>
            <a:lvl6pPr lvl="5">
              <a:spcBef>
                <a:spcPts val="0"/>
              </a:spcBef>
              <a:spcAft>
                <a:spcPts val="0"/>
              </a:spcAft>
              <a:buSzPts val="2800"/>
              <a:buFont typeface="Open Sans SemiBold"/>
              <a:buNone/>
              <a:defRPr>
                <a:latin typeface="Open Sans SemiBold"/>
                <a:ea typeface="Open Sans SemiBold"/>
                <a:cs typeface="Open Sans SemiBold"/>
                <a:sym typeface="Open Sans SemiBold"/>
              </a:defRPr>
            </a:lvl6pPr>
            <a:lvl7pPr lvl="6">
              <a:spcBef>
                <a:spcPts val="0"/>
              </a:spcBef>
              <a:spcAft>
                <a:spcPts val="0"/>
              </a:spcAft>
              <a:buSzPts val="2800"/>
              <a:buFont typeface="Open Sans SemiBold"/>
              <a:buNone/>
              <a:defRPr>
                <a:latin typeface="Open Sans SemiBold"/>
                <a:ea typeface="Open Sans SemiBold"/>
                <a:cs typeface="Open Sans SemiBold"/>
                <a:sym typeface="Open Sans SemiBold"/>
              </a:defRPr>
            </a:lvl7pPr>
            <a:lvl8pPr lvl="7">
              <a:spcBef>
                <a:spcPts val="0"/>
              </a:spcBef>
              <a:spcAft>
                <a:spcPts val="0"/>
              </a:spcAft>
              <a:buSzPts val="2800"/>
              <a:buFont typeface="Open Sans SemiBold"/>
              <a:buNone/>
              <a:defRPr>
                <a:latin typeface="Open Sans SemiBold"/>
                <a:ea typeface="Open Sans SemiBold"/>
                <a:cs typeface="Open Sans SemiBold"/>
                <a:sym typeface="Open Sans SemiBold"/>
              </a:defRPr>
            </a:lvl8pPr>
            <a:lvl9pPr lvl="8">
              <a:spcBef>
                <a:spcPts val="0"/>
              </a:spcBef>
              <a:spcAft>
                <a:spcPts val="0"/>
              </a:spcAft>
              <a:buSzPts val="2800"/>
              <a:buFont typeface="Open Sans SemiBold"/>
              <a:buNone/>
              <a:defRPr>
                <a:latin typeface="Open Sans SemiBold"/>
                <a:ea typeface="Open Sans SemiBold"/>
                <a:cs typeface="Open Sans SemiBold"/>
                <a:sym typeface="Open Sans SemiBold"/>
              </a:defRPr>
            </a:lvl9pPr>
          </a:lstStyle>
          <a:p/>
        </p:txBody>
      </p:sp>
      <p:sp>
        <p:nvSpPr>
          <p:cNvPr id="255" name="Google Shape;255;p25"/>
          <p:cNvSpPr txBox="1"/>
          <p:nvPr>
            <p:ph idx="1" type="subTitle"/>
          </p:nvPr>
        </p:nvSpPr>
        <p:spPr>
          <a:xfrm>
            <a:off x="2863100" y="1663343"/>
            <a:ext cx="3417900" cy="527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algn="ctr">
              <a:spcBef>
                <a:spcPts val="1000"/>
              </a:spcBef>
              <a:spcAft>
                <a:spcPts val="0"/>
              </a:spcAft>
              <a:buSzPts val="1400"/>
              <a:buFont typeface="Open Sans SemiBold"/>
              <a:buNone/>
              <a:defRPr>
                <a:latin typeface="Open Sans SemiBold"/>
                <a:ea typeface="Open Sans SemiBold"/>
                <a:cs typeface="Open Sans SemiBold"/>
                <a:sym typeface="Open Sans SemiBold"/>
              </a:defRPr>
            </a:lvl2pPr>
            <a:lvl3pPr lvl="2"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256" name="Google Shape;256;p25"/>
          <p:cNvSpPr txBox="1"/>
          <p:nvPr>
            <p:ph idx="2" type="subTitle"/>
          </p:nvPr>
        </p:nvSpPr>
        <p:spPr>
          <a:xfrm>
            <a:off x="2863025" y="4036888"/>
            <a:ext cx="3417900" cy="3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Font typeface="Open Sans SemiBold"/>
              <a:buNone/>
              <a:defRPr sz="1100">
                <a:latin typeface="Open Sans SemiBold"/>
                <a:ea typeface="Open Sans SemiBold"/>
                <a:cs typeface="Open Sans SemiBold"/>
                <a:sym typeface="Open Sans SemiBold"/>
              </a:defRPr>
            </a:lvl1pPr>
            <a:lvl2pPr lvl="1"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
        <p:nvSpPr>
          <p:cNvPr id="257" name="Google Shape;257;p25"/>
          <p:cNvSpPr txBox="1"/>
          <p:nvPr/>
        </p:nvSpPr>
        <p:spPr>
          <a:xfrm>
            <a:off x="2863100" y="3332225"/>
            <a:ext cx="34179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2"/>
                </a:solidFill>
                <a:latin typeface="Open Sans SemiBold"/>
                <a:ea typeface="Open Sans SemiBold"/>
                <a:cs typeface="Open Sans SemiBold"/>
                <a:sym typeface="Open Sans SemiBold"/>
              </a:rPr>
              <a:t>CREDITS: This presentation template was created by </a:t>
            </a:r>
            <a:r>
              <a:rPr b="1" lang="en" sz="1100">
                <a:solidFill>
                  <a:schemeClr val="dk2"/>
                </a:solidFill>
                <a:uFill>
                  <a:noFill/>
                </a:uFill>
                <a:latin typeface="Open Sans"/>
                <a:ea typeface="Open Sans"/>
                <a:cs typeface="Open Sans"/>
                <a:sym typeface="Open Sans"/>
                <a:hlinkClick r:id="rId2">
                  <a:extLst>
                    <a:ext uri="{A12FA001-AC4F-418D-AE19-62706E023703}">
                      <ahyp:hlinkClr val="tx"/>
                    </a:ext>
                  </a:extLst>
                </a:hlinkClick>
              </a:rPr>
              <a:t>Slidesgo</a:t>
            </a:r>
            <a:r>
              <a:rPr lang="en" sz="1100">
                <a:solidFill>
                  <a:schemeClr val="dk2"/>
                </a:solidFill>
                <a:latin typeface="Open Sans SemiBold"/>
                <a:ea typeface="Open Sans SemiBold"/>
                <a:cs typeface="Open Sans SemiBold"/>
                <a:sym typeface="Open Sans SemiBold"/>
              </a:rPr>
              <a:t>, including icons by </a:t>
            </a:r>
            <a:r>
              <a:rPr b="1" lang="en" sz="1100">
                <a:solidFill>
                  <a:schemeClr val="dk2"/>
                </a:solidFill>
                <a:uFill>
                  <a:noFill/>
                </a:uFill>
                <a:latin typeface="Open Sans"/>
                <a:ea typeface="Open Sans"/>
                <a:cs typeface="Open Sans"/>
                <a:sym typeface="Open Sans"/>
                <a:hlinkClick r:id="rId3">
                  <a:extLst>
                    <a:ext uri="{A12FA001-AC4F-418D-AE19-62706E023703}">
                      <ahyp:hlinkClr val="tx"/>
                    </a:ext>
                  </a:extLst>
                </a:hlinkClick>
              </a:rPr>
              <a:t>Flaticon</a:t>
            </a:r>
            <a:r>
              <a:rPr lang="en" sz="1100">
                <a:solidFill>
                  <a:schemeClr val="dk2"/>
                </a:solidFill>
                <a:latin typeface="Open Sans SemiBold"/>
                <a:ea typeface="Open Sans SemiBold"/>
                <a:cs typeface="Open Sans SemiBold"/>
                <a:sym typeface="Open Sans SemiBold"/>
              </a:rPr>
              <a:t>, infographics &amp; images by </a:t>
            </a:r>
            <a:r>
              <a:rPr b="1" lang="en" sz="1100">
                <a:solidFill>
                  <a:schemeClr val="dk2"/>
                </a:solidFill>
                <a:uFill>
                  <a:noFill/>
                </a:uFill>
                <a:latin typeface="Open Sans"/>
                <a:ea typeface="Open Sans"/>
                <a:cs typeface="Open Sans"/>
                <a:sym typeface="Open Sans"/>
                <a:hlinkClick r:id="rId4">
                  <a:extLst>
                    <a:ext uri="{A12FA001-AC4F-418D-AE19-62706E023703}">
                      <ahyp:hlinkClr val="tx"/>
                    </a:ext>
                  </a:extLst>
                </a:hlinkClick>
              </a:rPr>
              <a:t>Freepik</a:t>
            </a:r>
            <a:endParaRPr b="1" sz="1100">
              <a:solidFill>
                <a:schemeClr val="dk2"/>
              </a:solidFill>
              <a:latin typeface="Open Sans"/>
              <a:ea typeface="Open Sans"/>
              <a:cs typeface="Open Sans"/>
              <a:sym typeface="Open Sans"/>
            </a:endParaRPr>
          </a:p>
        </p:txBody>
      </p:sp>
      <p:sp>
        <p:nvSpPr>
          <p:cNvPr id="258" name="Google Shape;258;p25"/>
          <p:cNvSpPr/>
          <p:nvPr/>
        </p:nvSpPr>
        <p:spPr>
          <a:xfrm rot="-5400000">
            <a:off x="-1371303" y="1896486"/>
            <a:ext cx="4726966" cy="1984361"/>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5"/>
          <p:cNvSpPr/>
          <p:nvPr/>
        </p:nvSpPr>
        <p:spPr>
          <a:xfrm rot="-6741591">
            <a:off x="-438416" y="3195667"/>
            <a:ext cx="1415155" cy="1255727"/>
          </a:xfrm>
          <a:custGeom>
            <a:rect b="b" l="l" r="r" t="t"/>
            <a:pathLst>
              <a:path extrusionOk="0" h="176231" w="230313">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5"/>
          <p:cNvSpPr/>
          <p:nvPr/>
        </p:nvSpPr>
        <p:spPr>
          <a:xfrm flipH="1" rot="-6942122">
            <a:off x="1107706" y="1792275"/>
            <a:ext cx="769788" cy="614050"/>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5"/>
          <p:cNvSpPr/>
          <p:nvPr/>
        </p:nvSpPr>
        <p:spPr>
          <a:xfrm rot="-6300224">
            <a:off x="1469537" y="702437"/>
            <a:ext cx="579521" cy="532378"/>
          </a:xfrm>
          <a:custGeom>
            <a:rect b="b" l="l" r="r" t="t"/>
            <a:pathLst>
              <a:path extrusionOk="0" h="37089" w="34410">
                <a:moveTo>
                  <a:pt x="168" y="25284"/>
                </a:moveTo>
                <a:cubicBezTo>
                  <a:pt x="1173" y="33321"/>
                  <a:pt x="11303" y="37088"/>
                  <a:pt x="18001" y="33153"/>
                </a:cubicBezTo>
                <a:cubicBezTo>
                  <a:pt x="34410" y="23526"/>
                  <a:pt x="5945" y="0"/>
                  <a:pt x="420" y="20930"/>
                </a:cubicBezTo>
                <a:cubicBezTo>
                  <a:pt x="85" y="22354"/>
                  <a:pt x="1" y="23777"/>
                  <a:pt x="168" y="25284"/>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5"/>
          <p:cNvSpPr txBox="1"/>
          <p:nvPr>
            <p:ph idx="3" type="subTitle"/>
          </p:nvPr>
        </p:nvSpPr>
        <p:spPr>
          <a:xfrm>
            <a:off x="2863100" y="2259190"/>
            <a:ext cx="3417900" cy="28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lgn="ctr">
              <a:spcBef>
                <a:spcPts val="1000"/>
              </a:spcBef>
              <a:spcAft>
                <a:spcPts val="0"/>
              </a:spcAft>
              <a:buSzPts val="1400"/>
              <a:buFont typeface="Open Sans SemiBold"/>
              <a:buNone/>
              <a:defRPr>
                <a:latin typeface="Open Sans SemiBold"/>
                <a:ea typeface="Open Sans SemiBold"/>
                <a:cs typeface="Open Sans SemiBold"/>
                <a:sym typeface="Open Sans SemiBold"/>
              </a:defRPr>
            </a:lvl2pPr>
            <a:lvl3pPr lvl="2"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4">
    <p:spTree>
      <p:nvGrpSpPr>
        <p:cNvPr id="263" name="Shape 263"/>
        <p:cNvGrpSpPr/>
        <p:nvPr/>
      </p:nvGrpSpPr>
      <p:grpSpPr>
        <a:xfrm>
          <a:off x="0" y="0"/>
          <a:ext cx="0" cy="0"/>
          <a:chOff x="0" y="0"/>
          <a:chExt cx="0" cy="0"/>
        </a:xfrm>
      </p:grpSpPr>
      <p:sp>
        <p:nvSpPr>
          <p:cNvPr id="264" name="Google Shape;264;p26"/>
          <p:cNvSpPr txBox="1"/>
          <p:nvPr>
            <p:ph type="title"/>
          </p:nvPr>
        </p:nvSpPr>
        <p:spPr>
          <a:xfrm>
            <a:off x="1926825" y="342075"/>
            <a:ext cx="5290200" cy="492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atin typeface="Arial"/>
                <a:ea typeface="Arial"/>
                <a:cs typeface="Arial"/>
                <a:sym typeface="Arial"/>
              </a:defRPr>
            </a:lvl2pPr>
            <a:lvl3pPr lvl="2">
              <a:spcBef>
                <a:spcPts val="0"/>
              </a:spcBef>
              <a:spcAft>
                <a:spcPts val="0"/>
              </a:spcAft>
              <a:buSzPts val="2800"/>
              <a:buNone/>
              <a:defRPr>
                <a:latin typeface="Arial"/>
                <a:ea typeface="Arial"/>
                <a:cs typeface="Arial"/>
                <a:sym typeface="Arial"/>
              </a:defRPr>
            </a:lvl3pPr>
            <a:lvl4pPr lvl="3">
              <a:spcBef>
                <a:spcPts val="0"/>
              </a:spcBef>
              <a:spcAft>
                <a:spcPts val="0"/>
              </a:spcAft>
              <a:buSzPts val="2800"/>
              <a:buNone/>
              <a:defRPr>
                <a:latin typeface="Arial"/>
                <a:ea typeface="Arial"/>
                <a:cs typeface="Arial"/>
                <a:sym typeface="Arial"/>
              </a:defRPr>
            </a:lvl4pPr>
            <a:lvl5pPr lvl="4">
              <a:spcBef>
                <a:spcPts val="0"/>
              </a:spcBef>
              <a:spcAft>
                <a:spcPts val="0"/>
              </a:spcAft>
              <a:buSzPts val="2800"/>
              <a:buNone/>
              <a:defRPr>
                <a:latin typeface="Arial"/>
                <a:ea typeface="Arial"/>
                <a:cs typeface="Arial"/>
                <a:sym typeface="Arial"/>
              </a:defRPr>
            </a:lvl5pPr>
            <a:lvl6pPr lvl="5">
              <a:spcBef>
                <a:spcPts val="0"/>
              </a:spcBef>
              <a:spcAft>
                <a:spcPts val="0"/>
              </a:spcAft>
              <a:buSzPts val="2800"/>
              <a:buNone/>
              <a:defRPr>
                <a:latin typeface="Arial"/>
                <a:ea typeface="Arial"/>
                <a:cs typeface="Arial"/>
                <a:sym typeface="Arial"/>
              </a:defRPr>
            </a:lvl6pPr>
            <a:lvl7pPr lvl="6">
              <a:spcBef>
                <a:spcPts val="0"/>
              </a:spcBef>
              <a:spcAft>
                <a:spcPts val="0"/>
              </a:spcAft>
              <a:buSzPts val="2800"/>
              <a:buNone/>
              <a:defRPr>
                <a:latin typeface="Arial"/>
                <a:ea typeface="Arial"/>
                <a:cs typeface="Arial"/>
                <a:sym typeface="Arial"/>
              </a:defRPr>
            </a:lvl7pPr>
            <a:lvl8pPr lvl="7">
              <a:spcBef>
                <a:spcPts val="0"/>
              </a:spcBef>
              <a:spcAft>
                <a:spcPts val="0"/>
              </a:spcAft>
              <a:buSzPts val="2800"/>
              <a:buNone/>
              <a:defRPr>
                <a:latin typeface="Arial"/>
                <a:ea typeface="Arial"/>
                <a:cs typeface="Arial"/>
                <a:sym typeface="Arial"/>
              </a:defRPr>
            </a:lvl8pPr>
            <a:lvl9pPr lvl="8">
              <a:spcBef>
                <a:spcPts val="0"/>
              </a:spcBef>
              <a:spcAft>
                <a:spcPts val="0"/>
              </a:spcAft>
              <a:buSzPts val="2800"/>
              <a:buNone/>
              <a:defRPr>
                <a:latin typeface="Arial"/>
                <a:ea typeface="Arial"/>
                <a:cs typeface="Arial"/>
                <a:sym typeface="Arial"/>
              </a:defRPr>
            </a:lvl9pPr>
          </a:lstStyle>
          <a:p/>
        </p:txBody>
      </p:sp>
      <p:sp>
        <p:nvSpPr>
          <p:cNvPr id="265" name="Google Shape;265;p26"/>
          <p:cNvSpPr/>
          <p:nvPr/>
        </p:nvSpPr>
        <p:spPr>
          <a:xfrm flipH="1" rot="-5400000">
            <a:off x="-1062600" y="3839313"/>
            <a:ext cx="3073650" cy="955950"/>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6"/>
          <p:cNvSpPr/>
          <p:nvPr/>
        </p:nvSpPr>
        <p:spPr>
          <a:xfrm flipH="1" rot="-5400000">
            <a:off x="-783874" y="3908412"/>
            <a:ext cx="1963755" cy="610756"/>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6"/>
          <p:cNvSpPr/>
          <p:nvPr/>
        </p:nvSpPr>
        <p:spPr>
          <a:xfrm flipH="1" rot="-5400000">
            <a:off x="434795" y="4569582"/>
            <a:ext cx="411671" cy="357639"/>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6"/>
          <p:cNvSpPr/>
          <p:nvPr/>
        </p:nvSpPr>
        <p:spPr>
          <a:xfrm flipH="1" rot="5400000">
            <a:off x="7533502" y="271430"/>
            <a:ext cx="2485968" cy="773172"/>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6"/>
          <p:cNvSpPr/>
          <p:nvPr/>
        </p:nvSpPr>
        <p:spPr>
          <a:xfrm flipH="1" rot="5400000">
            <a:off x="8205835" y="494830"/>
            <a:ext cx="1588155" cy="493939"/>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p:nvPr/>
        </p:nvSpPr>
        <p:spPr>
          <a:xfrm flipH="1" rot="5400000">
            <a:off x="8493550" y="182555"/>
            <a:ext cx="332958" cy="289257"/>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3">
  <p:cSld name="CUSTOM_13_1">
    <p:spTree>
      <p:nvGrpSpPr>
        <p:cNvPr id="271" name="Shape 271"/>
        <p:cNvGrpSpPr/>
        <p:nvPr/>
      </p:nvGrpSpPr>
      <p:grpSpPr>
        <a:xfrm>
          <a:off x="0" y="0"/>
          <a:ext cx="0" cy="0"/>
          <a:chOff x="0" y="0"/>
          <a:chExt cx="0" cy="0"/>
        </a:xfrm>
      </p:grpSpPr>
      <p:sp>
        <p:nvSpPr>
          <p:cNvPr id="272" name="Google Shape;272;p27"/>
          <p:cNvSpPr txBox="1"/>
          <p:nvPr>
            <p:ph type="title"/>
          </p:nvPr>
        </p:nvSpPr>
        <p:spPr>
          <a:xfrm>
            <a:off x="2185000" y="342075"/>
            <a:ext cx="4773900" cy="492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Arial"/>
                <a:ea typeface="Arial"/>
                <a:cs typeface="Arial"/>
                <a:sym typeface="Arial"/>
              </a:defRPr>
            </a:lvl2pPr>
            <a:lvl3pPr lvl="2" rtl="0">
              <a:spcBef>
                <a:spcPts val="0"/>
              </a:spcBef>
              <a:spcAft>
                <a:spcPts val="0"/>
              </a:spcAft>
              <a:buSzPts val="2800"/>
              <a:buNone/>
              <a:defRPr>
                <a:latin typeface="Arial"/>
                <a:ea typeface="Arial"/>
                <a:cs typeface="Arial"/>
                <a:sym typeface="Arial"/>
              </a:defRPr>
            </a:lvl3pPr>
            <a:lvl4pPr lvl="3" rtl="0">
              <a:spcBef>
                <a:spcPts val="0"/>
              </a:spcBef>
              <a:spcAft>
                <a:spcPts val="0"/>
              </a:spcAft>
              <a:buSzPts val="2800"/>
              <a:buNone/>
              <a:defRPr>
                <a:latin typeface="Arial"/>
                <a:ea typeface="Arial"/>
                <a:cs typeface="Arial"/>
                <a:sym typeface="Arial"/>
              </a:defRPr>
            </a:lvl4pPr>
            <a:lvl5pPr lvl="4" rtl="0">
              <a:spcBef>
                <a:spcPts val="0"/>
              </a:spcBef>
              <a:spcAft>
                <a:spcPts val="0"/>
              </a:spcAft>
              <a:buSzPts val="2800"/>
              <a:buNone/>
              <a:defRPr>
                <a:latin typeface="Arial"/>
                <a:ea typeface="Arial"/>
                <a:cs typeface="Arial"/>
                <a:sym typeface="Arial"/>
              </a:defRPr>
            </a:lvl5pPr>
            <a:lvl6pPr lvl="5" rtl="0">
              <a:spcBef>
                <a:spcPts val="0"/>
              </a:spcBef>
              <a:spcAft>
                <a:spcPts val="0"/>
              </a:spcAft>
              <a:buSzPts val="2800"/>
              <a:buNone/>
              <a:defRPr>
                <a:latin typeface="Arial"/>
                <a:ea typeface="Arial"/>
                <a:cs typeface="Arial"/>
                <a:sym typeface="Arial"/>
              </a:defRPr>
            </a:lvl6pPr>
            <a:lvl7pPr lvl="6" rtl="0">
              <a:spcBef>
                <a:spcPts val="0"/>
              </a:spcBef>
              <a:spcAft>
                <a:spcPts val="0"/>
              </a:spcAft>
              <a:buSzPts val="2800"/>
              <a:buNone/>
              <a:defRPr>
                <a:latin typeface="Arial"/>
                <a:ea typeface="Arial"/>
                <a:cs typeface="Arial"/>
                <a:sym typeface="Arial"/>
              </a:defRPr>
            </a:lvl7pPr>
            <a:lvl8pPr lvl="7" rtl="0">
              <a:spcBef>
                <a:spcPts val="0"/>
              </a:spcBef>
              <a:spcAft>
                <a:spcPts val="0"/>
              </a:spcAft>
              <a:buSzPts val="2800"/>
              <a:buNone/>
              <a:defRPr>
                <a:latin typeface="Arial"/>
                <a:ea typeface="Arial"/>
                <a:cs typeface="Arial"/>
                <a:sym typeface="Arial"/>
              </a:defRPr>
            </a:lvl8pPr>
            <a:lvl9pPr lvl="8" rtl="0">
              <a:spcBef>
                <a:spcPts val="0"/>
              </a:spcBef>
              <a:spcAft>
                <a:spcPts val="0"/>
              </a:spcAft>
              <a:buSzPts val="2800"/>
              <a:buNone/>
              <a:defRPr>
                <a:latin typeface="Arial"/>
                <a:ea typeface="Arial"/>
                <a:cs typeface="Arial"/>
                <a:sym typeface="Arial"/>
              </a:defRPr>
            </a:lvl9pPr>
          </a:lstStyle>
          <a:p/>
        </p:txBody>
      </p:sp>
      <p:sp>
        <p:nvSpPr>
          <p:cNvPr id="273" name="Google Shape;273;p27"/>
          <p:cNvSpPr txBox="1"/>
          <p:nvPr>
            <p:ph idx="1" type="body"/>
          </p:nvPr>
        </p:nvSpPr>
        <p:spPr>
          <a:xfrm>
            <a:off x="2283375" y="2096213"/>
            <a:ext cx="4577100" cy="1234500"/>
          </a:xfrm>
          <a:prstGeom prst="rect">
            <a:avLst/>
          </a:prstGeom>
        </p:spPr>
        <p:txBody>
          <a:bodyPr anchorCtr="0" anchor="t" bIns="91425" lIns="91425" spcFirstLastPara="1" rIns="91425" wrap="square" tIns="91425">
            <a:noAutofit/>
          </a:bodyPr>
          <a:lstStyle>
            <a:lvl1pPr indent="-304800" lvl="0" marL="457200" marR="50800" rtl="0">
              <a:lnSpc>
                <a:spcPct val="166000"/>
              </a:lnSpc>
              <a:spcBef>
                <a:spcPts val="0"/>
              </a:spcBef>
              <a:spcAft>
                <a:spcPts val="0"/>
              </a:spcAft>
              <a:buClr>
                <a:schemeClr val="lt2"/>
              </a:buClr>
              <a:buSzPts val="1200"/>
              <a:buChar char="●"/>
              <a:defRPr sz="1200">
                <a:latin typeface="Open Sans SemiBold"/>
                <a:ea typeface="Open Sans SemiBold"/>
                <a:cs typeface="Open Sans SemiBold"/>
                <a:sym typeface="Open Sans SemiBold"/>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74" name="Google Shape;274;p27"/>
          <p:cNvSpPr txBox="1"/>
          <p:nvPr>
            <p:ph idx="2" type="subTitle"/>
          </p:nvPr>
        </p:nvSpPr>
        <p:spPr>
          <a:xfrm>
            <a:off x="2287125" y="1813688"/>
            <a:ext cx="1579800" cy="26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800"/>
              <a:buFont typeface="Acme"/>
              <a:buNone/>
              <a:defRPr b="1">
                <a:solidFill>
                  <a:schemeClr val="dk1"/>
                </a:solidFill>
                <a:latin typeface="Acme"/>
                <a:ea typeface="Acme"/>
                <a:cs typeface="Acme"/>
                <a:sym typeface="Acm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5" name="Google Shape;275;p27"/>
          <p:cNvSpPr/>
          <p:nvPr/>
        </p:nvSpPr>
        <p:spPr>
          <a:xfrm flipH="1" rot="-5400000">
            <a:off x="-1402397" y="3218801"/>
            <a:ext cx="4020334" cy="1250383"/>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flipH="1" rot="-5400000">
            <a:off x="-1037843" y="3309200"/>
            <a:ext cx="2568649" cy="798887"/>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flipH="1" rot="-5400000">
            <a:off x="556192" y="4173982"/>
            <a:ext cx="538468" cy="467795"/>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flipH="1" rot="5400000">
            <a:off x="7139471" y="843025"/>
            <a:ext cx="3057667" cy="950979"/>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7"/>
          <p:cNvSpPr/>
          <p:nvPr/>
        </p:nvSpPr>
        <p:spPr>
          <a:xfrm flipH="1" rot="5400000">
            <a:off x="7966468" y="1117866"/>
            <a:ext cx="1953305" cy="607506"/>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p:nvPr/>
        </p:nvSpPr>
        <p:spPr>
          <a:xfrm flipH="1" rot="5400000">
            <a:off x="8320341" y="733788"/>
            <a:ext cx="409502" cy="355756"/>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3">
    <p:spTree>
      <p:nvGrpSpPr>
        <p:cNvPr id="281" name="Shape 281"/>
        <p:cNvGrpSpPr/>
        <p:nvPr/>
      </p:nvGrpSpPr>
      <p:grpSpPr>
        <a:xfrm>
          <a:off x="0" y="0"/>
          <a:ext cx="0" cy="0"/>
          <a:chOff x="0" y="0"/>
          <a:chExt cx="0" cy="0"/>
        </a:xfrm>
      </p:grpSpPr>
      <p:sp>
        <p:nvSpPr>
          <p:cNvPr id="282" name="Google Shape;282;p28"/>
          <p:cNvSpPr txBox="1"/>
          <p:nvPr>
            <p:ph type="title"/>
          </p:nvPr>
        </p:nvSpPr>
        <p:spPr>
          <a:xfrm>
            <a:off x="3121125" y="342075"/>
            <a:ext cx="2901600" cy="492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atin typeface="Arial"/>
                <a:ea typeface="Arial"/>
                <a:cs typeface="Arial"/>
                <a:sym typeface="Arial"/>
              </a:defRPr>
            </a:lvl2pPr>
            <a:lvl3pPr lvl="2">
              <a:spcBef>
                <a:spcPts val="0"/>
              </a:spcBef>
              <a:spcAft>
                <a:spcPts val="0"/>
              </a:spcAft>
              <a:buSzPts val="2800"/>
              <a:buNone/>
              <a:defRPr>
                <a:latin typeface="Arial"/>
                <a:ea typeface="Arial"/>
                <a:cs typeface="Arial"/>
                <a:sym typeface="Arial"/>
              </a:defRPr>
            </a:lvl3pPr>
            <a:lvl4pPr lvl="3">
              <a:spcBef>
                <a:spcPts val="0"/>
              </a:spcBef>
              <a:spcAft>
                <a:spcPts val="0"/>
              </a:spcAft>
              <a:buSzPts val="2800"/>
              <a:buNone/>
              <a:defRPr>
                <a:latin typeface="Arial"/>
                <a:ea typeface="Arial"/>
                <a:cs typeface="Arial"/>
                <a:sym typeface="Arial"/>
              </a:defRPr>
            </a:lvl4pPr>
            <a:lvl5pPr lvl="4">
              <a:spcBef>
                <a:spcPts val="0"/>
              </a:spcBef>
              <a:spcAft>
                <a:spcPts val="0"/>
              </a:spcAft>
              <a:buSzPts val="2800"/>
              <a:buNone/>
              <a:defRPr>
                <a:latin typeface="Arial"/>
                <a:ea typeface="Arial"/>
                <a:cs typeface="Arial"/>
                <a:sym typeface="Arial"/>
              </a:defRPr>
            </a:lvl5pPr>
            <a:lvl6pPr lvl="5">
              <a:spcBef>
                <a:spcPts val="0"/>
              </a:spcBef>
              <a:spcAft>
                <a:spcPts val="0"/>
              </a:spcAft>
              <a:buSzPts val="2800"/>
              <a:buNone/>
              <a:defRPr>
                <a:latin typeface="Arial"/>
                <a:ea typeface="Arial"/>
                <a:cs typeface="Arial"/>
                <a:sym typeface="Arial"/>
              </a:defRPr>
            </a:lvl6pPr>
            <a:lvl7pPr lvl="6">
              <a:spcBef>
                <a:spcPts val="0"/>
              </a:spcBef>
              <a:spcAft>
                <a:spcPts val="0"/>
              </a:spcAft>
              <a:buSzPts val="2800"/>
              <a:buNone/>
              <a:defRPr>
                <a:latin typeface="Arial"/>
                <a:ea typeface="Arial"/>
                <a:cs typeface="Arial"/>
                <a:sym typeface="Arial"/>
              </a:defRPr>
            </a:lvl7pPr>
            <a:lvl8pPr lvl="7">
              <a:spcBef>
                <a:spcPts val="0"/>
              </a:spcBef>
              <a:spcAft>
                <a:spcPts val="0"/>
              </a:spcAft>
              <a:buSzPts val="2800"/>
              <a:buNone/>
              <a:defRPr>
                <a:latin typeface="Arial"/>
                <a:ea typeface="Arial"/>
                <a:cs typeface="Arial"/>
                <a:sym typeface="Arial"/>
              </a:defRPr>
            </a:lvl8pPr>
            <a:lvl9pPr lvl="8">
              <a:spcBef>
                <a:spcPts val="0"/>
              </a:spcBef>
              <a:spcAft>
                <a:spcPts val="0"/>
              </a:spcAft>
              <a:buSzPts val="2800"/>
              <a:buNone/>
              <a:defRPr>
                <a:latin typeface="Arial"/>
                <a:ea typeface="Arial"/>
                <a:cs typeface="Arial"/>
                <a:sym typeface="Arial"/>
              </a:defRPr>
            </a:lvl9pPr>
          </a:lstStyle>
          <a:p/>
        </p:txBody>
      </p:sp>
      <p:sp>
        <p:nvSpPr>
          <p:cNvPr id="283" name="Google Shape;283;p28"/>
          <p:cNvSpPr txBox="1"/>
          <p:nvPr>
            <p:ph idx="1" type="body"/>
          </p:nvPr>
        </p:nvSpPr>
        <p:spPr>
          <a:xfrm>
            <a:off x="2283400" y="1556450"/>
            <a:ext cx="4577100" cy="1234500"/>
          </a:xfrm>
          <a:prstGeom prst="rect">
            <a:avLst/>
          </a:prstGeom>
        </p:spPr>
        <p:txBody>
          <a:bodyPr anchorCtr="0" anchor="t" bIns="91425" lIns="91425" spcFirstLastPara="1" rIns="91425" wrap="square" tIns="91425">
            <a:noAutofit/>
          </a:bodyPr>
          <a:lstStyle>
            <a:lvl1pPr indent="-342900" lvl="0" marL="457200" marR="50800">
              <a:lnSpc>
                <a:spcPct val="166000"/>
              </a:lnSpc>
              <a:spcBef>
                <a:spcPts val="0"/>
              </a:spcBef>
              <a:spcAft>
                <a:spcPts val="0"/>
              </a:spcAft>
              <a:buClr>
                <a:schemeClr val="lt2"/>
              </a:buClr>
              <a:buSzPts val="1800"/>
              <a:buChar char="●"/>
              <a:defRPr sz="1200">
                <a:latin typeface="Open Sans SemiBold"/>
                <a:ea typeface="Open Sans SemiBold"/>
                <a:cs typeface="Open Sans SemiBold"/>
                <a:sym typeface="Open Sans SemiBold"/>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84" name="Google Shape;284;p28"/>
          <p:cNvSpPr txBox="1"/>
          <p:nvPr>
            <p:ph idx="2" type="subTitle"/>
          </p:nvPr>
        </p:nvSpPr>
        <p:spPr>
          <a:xfrm>
            <a:off x="2287150" y="1273925"/>
            <a:ext cx="1579800" cy="268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800"/>
              <a:buFont typeface="Acme"/>
              <a:buNone/>
              <a:defRPr b="1">
                <a:solidFill>
                  <a:schemeClr val="dk1"/>
                </a:solidFill>
                <a:latin typeface="Acme"/>
                <a:ea typeface="Acme"/>
                <a:cs typeface="Acme"/>
                <a:sym typeface="Acm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5" name="Google Shape;285;p28"/>
          <p:cNvSpPr txBox="1"/>
          <p:nvPr>
            <p:ph idx="3" type="body"/>
          </p:nvPr>
        </p:nvSpPr>
        <p:spPr>
          <a:xfrm>
            <a:off x="2283400" y="3274000"/>
            <a:ext cx="4577100" cy="1234500"/>
          </a:xfrm>
          <a:prstGeom prst="rect">
            <a:avLst/>
          </a:prstGeom>
        </p:spPr>
        <p:txBody>
          <a:bodyPr anchorCtr="0" anchor="t" bIns="91425" lIns="91425" spcFirstLastPara="1" rIns="91425" wrap="square" tIns="91425">
            <a:noAutofit/>
          </a:bodyPr>
          <a:lstStyle>
            <a:lvl1pPr indent="-304800" lvl="0" marL="457200" marR="50800" rtl="0">
              <a:lnSpc>
                <a:spcPct val="166000"/>
              </a:lnSpc>
              <a:spcBef>
                <a:spcPts val="0"/>
              </a:spcBef>
              <a:spcAft>
                <a:spcPts val="0"/>
              </a:spcAft>
              <a:buClr>
                <a:schemeClr val="lt2"/>
              </a:buClr>
              <a:buSzPts val="1200"/>
              <a:buChar char="●"/>
              <a:defRPr sz="1200">
                <a:latin typeface="Open Sans SemiBold"/>
                <a:ea typeface="Open Sans SemiBold"/>
                <a:cs typeface="Open Sans SemiBold"/>
                <a:sym typeface="Open Sans SemiBold"/>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86" name="Google Shape;286;p28"/>
          <p:cNvSpPr txBox="1"/>
          <p:nvPr>
            <p:ph idx="4" type="subTitle"/>
          </p:nvPr>
        </p:nvSpPr>
        <p:spPr>
          <a:xfrm>
            <a:off x="2287150" y="2991475"/>
            <a:ext cx="1579800" cy="26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800"/>
              <a:buFont typeface="Acme"/>
              <a:buNone/>
              <a:defRPr b="1">
                <a:solidFill>
                  <a:schemeClr val="dk1"/>
                </a:solidFill>
                <a:latin typeface="Acme"/>
                <a:ea typeface="Acme"/>
                <a:cs typeface="Acme"/>
                <a:sym typeface="Acm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7" name="Google Shape;287;p28"/>
          <p:cNvSpPr/>
          <p:nvPr/>
        </p:nvSpPr>
        <p:spPr>
          <a:xfrm flipH="1" rot="-5400000">
            <a:off x="-1402397" y="3218801"/>
            <a:ext cx="4020334" cy="1250383"/>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8"/>
          <p:cNvSpPr/>
          <p:nvPr/>
        </p:nvSpPr>
        <p:spPr>
          <a:xfrm flipH="1" rot="-5400000">
            <a:off x="-1037843" y="3309200"/>
            <a:ext cx="2568649" cy="798887"/>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8"/>
          <p:cNvSpPr/>
          <p:nvPr/>
        </p:nvSpPr>
        <p:spPr>
          <a:xfrm flipH="1" rot="-5400000">
            <a:off x="556192" y="4173982"/>
            <a:ext cx="538468" cy="467795"/>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8"/>
          <p:cNvSpPr/>
          <p:nvPr/>
        </p:nvSpPr>
        <p:spPr>
          <a:xfrm flipH="1" rot="5400000">
            <a:off x="7139471" y="843025"/>
            <a:ext cx="3057667" cy="950979"/>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8"/>
          <p:cNvSpPr/>
          <p:nvPr/>
        </p:nvSpPr>
        <p:spPr>
          <a:xfrm flipH="1" rot="5400000">
            <a:off x="7966468" y="1117866"/>
            <a:ext cx="1953305" cy="607506"/>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8"/>
          <p:cNvSpPr/>
          <p:nvPr/>
        </p:nvSpPr>
        <p:spPr>
          <a:xfrm flipH="1" rot="5400000">
            <a:off x="8320341" y="733788"/>
            <a:ext cx="409502" cy="355756"/>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5">
    <p:spTree>
      <p:nvGrpSpPr>
        <p:cNvPr id="293" name="Shape 293"/>
        <p:cNvGrpSpPr/>
        <p:nvPr/>
      </p:nvGrpSpPr>
      <p:grpSpPr>
        <a:xfrm>
          <a:off x="0" y="0"/>
          <a:ext cx="0" cy="0"/>
          <a:chOff x="0" y="0"/>
          <a:chExt cx="0" cy="0"/>
        </a:xfrm>
      </p:grpSpPr>
      <p:sp>
        <p:nvSpPr>
          <p:cNvPr id="294" name="Google Shape;294;p29"/>
          <p:cNvSpPr/>
          <p:nvPr/>
        </p:nvSpPr>
        <p:spPr>
          <a:xfrm flipH="1">
            <a:off x="4951152" y="-53314"/>
            <a:ext cx="4192849" cy="1235955"/>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9"/>
          <p:cNvSpPr/>
          <p:nvPr/>
        </p:nvSpPr>
        <p:spPr>
          <a:xfrm flipH="1" rot="1138284">
            <a:off x="6319347" y="623427"/>
            <a:ext cx="494084" cy="394124"/>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9"/>
          <p:cNvSpPr/>
          <p:nvPr/>
        </p:nvSpPr>
        <p:spPr>
          <a:xfrm rot="899998">
            <a:off x="7376739" y="-93171"/>
            <a:ext cx="1200924" cy="956614"/>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9"/>
          <p:cNvSpPr/>
          <p:nvPr/>
        </p:nvSpPr>
        <p:spPr>
          <a:xfrm flipH="1" rot="10800000">
            <a:off x="0" y="3921181"/>
            <a:ext cx="4294840" cy="1265829"/>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9"/>
          <p:cNvSpPr/>
          <p:nvPr/>
        </p:nvSpPr>
        <p:spPr>
          <a:xfrm flipH="1" rot="-9237772">
            <a:off x="2355720" y="4071417"/>
            <a:ext cx="506160" cy="403757"/>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p:nvPr/>
        </p:nvSpPr>
        <p:spPr>
          <a:xfrm flipH="1" rot="-9237772">
            <a:off x="3159954" y="4197510"/>
            <a:ext cx="189446" cy="164582"/>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p:nvPr/>
        </p:nvSpPr>
        <p:spPr>
          <a:xfrm rot="-9900100">
            <a:off x="580098" y="4248033"/>
            <a:ext cx="1230154" cy="97981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p:nvPr/>
        </p:nvSpPr>
        <p:spPr>
          <a:xfrm rot="-1562807">
            <a:off x="5965805" y="691801"/>
            <a:ext cx="184937" cy="160664"/>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5_1">
    <p:spTree>
      <p:nvGrpSpPr>
        <p:cNvPr id="302" name="Shape 302"/>
        <p:cNvGrpSpPr/>
        <p:nvPr/>
      </p:nvGrpSpPr>
      <p:grpSpPr>
        <a:xfrm>
          <a:off x="0" y="0"/>
          <a:ext cx="0" cy="0"/>
          <a:chOff x="0" y="0"/>
          <a:chExt cx="0" cy="0"/>
        </a:xfrm>
      </p:grpSpPr>
      <p:sp>
        <p:nvSpPr>
          <p:cNvPr id="303" name="Google Shape;303;p30"/>
          <p:cNvSpPr/>
          <p:nvPr/>
        </p:nvSpPr>
        <p:spPr>
          <a:xfrm flipH="1" rot="10800000">
            <a:off x="5838199" y="3934903"/>
            <a:ext cx="4218277" cy="1311946"/>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0"/>
          <p:cNvSpPr/>
          <p:nvPr/>
        </p:nvSpPr>
        <p:spPr>
          <a:xfrm flipH="1" rot="10800000">
            <a:off x="6457718" y="4550971"/>
            <a:ext cx="2694669" cy="838081"/>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0"/>
          <p:cNvSpPr/>
          <p:nvPr/>
        </p:nvSpPr>
        <p:spPr>
          <a:xfrm flipH="1" rot="10800000">
            <a:off x="8082023" y="3851590"/>
            <a:ext cx="668843" cy="581058"/>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0"/>
          <p:cNvSpPr/>
          <p:nvPr/>
        </p:nvSpPr>
        <p:spPr>
          <a:xfrm rot="10158795">
            <a:off x="8641852" y="3459032"/>
            <a:ext cx="218957" cy="190219"/>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sp>
        <p:nvSpPr>
          <p:cNvPr id="25" name="Google Shape;25;p4"/>
          <p:cNvSpPr txBox="1"/>
          <p:nvPr>
            <p:ph type="title"/>
          </p:nvPr>
        </p:nvSpPr>
        <p:spPr>
          <a:xfrm>
            <a:off x="1598775" y="342075"/>
            <a:ext cx="5946600" cy="492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 name="Google Shape;26;p4"/>
          <p:cNvSpPr txBox="1"/>
          <p:nvPr>
            <p:ph idx="1" type="body"/>
          </p:nvPr>
        </p:nvSpPr>
        <p:spPr>
          <a:xfrm>
            <a:off x="540000" y="1339000"/>
            <a:ext cx="8064000" cy="32298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rgbClr val="642D10"/>
              </a:buClr>
              <a:buSzPts val="1200"/>
              <a:buFont typeface="Acme"/>
              <a:buAutoNum type="arabicPeriod"/>
              <a:defRPr sz="1200">
                <a:latin typeface="Open Sans SemiBold"/>
                <a:ea typeface="Open Sans SemiBold"/>
                <a:cs typeface="Open Sans SemiBold"/>
                <a:sym typeface="Open Sans SemiBold"/>
              </a:defRPr>
            </a:lvl1pPr>
            <a:lvl2pPr indent="-304800" lvl="1" marL="914400">
              <a:spcBef>
                <a:spcPts val="0"/>
              </a:spcBef>
              <a:spcAft>
                <a:spcPts val="0"/>
              </a:spcAft>
              <a:buClr>
                <a:srgbClr val="642D10"/>
              </a:buClr>
              <a:buSzPts val="1200"/>
              <a:buFont typeface="Roboto Condensed Light"/>
              <a:buAutoNum type="alphaLcPeriod"/>
              <a:defRPr/>
            </a:lvl2pPr>
            <a:lvl3pPr indent="-304800" lvl="2" marL="1371600">
              <a:spcBef>
                <a:spcPts val="0"/>
              </a:spcBef>
              <a:spcAft>
                <a:spcPts val="0"/>
              </a:spcAft>
              <a:buClr>
                <a:srgbClr val="642D10"/>
              </a:buClr>
              <a:buSzPts val="1200"/>
              <a:buFont typeface="Roboto Condensed Light"/>
              <a:buAutoNum type="romanLcPeriod"/>
              <a:defRPr/>
            </a:lvl3pPr>
            <a:lvl4pPr indent="-304800" lvl="3" marL="1828800">
              <a:spcBef>
                <a:spcPts val="0"/>
              </a:spcBef>
              <a:spcAft>
                <a:spcPts val="0"/>
              </a:spcAft>
              <a:buClr>
                <a:srgbClr val="642D10"/>
              </a:buClr>
              <a:buSzPts val="1200"/>
              <a:buFont typeface="Roboto Condensed Light"/>
              <a:buAutoNum type="arabicPeriod"/>
              <a:defRPr/>
            </a:lvl4pPr>
            <a:lvl5pPr indent="-304800" lvl="4" marL="2286000">
              <a:spcBef>
                <a:spcPts val="0"/>
              </a:spcBef>
              <a:spcAft>
                <a:spcPts val="0"/>
              </a:spcAft>
              <a:buClr>
                <a:srgbClr val="642D10"/>
              </a:buClr>
              <a:buSzPts val="1200"/>
              <a:buFont typeface="Roboto Condensed Light"/>
              <a:buAutoNum type="alphaLcPeriod"/>
              <a:defRPr/>
            </a:lvl5pPr>
            <a:lvl6pPr indent="-304800" lvl="5" marL="2743200">
              <a:spcBef>
                <a:spcPts val="0"/>
              </a:spcBef>
              <a:spcAft>
                <a:spcPts val="0"/>
              </a:spcAft>
              <a:buClr>
                <a:srgbClr val="642D10"/>
              </a:buClr>
              <a:buSzPts val="1200"/>
              <a:buFont typeface="Roboto Condensed Light"/>
              <a:buAutoNum type="romanLcPeriod"/>
              <a:defRPr/>
            </a:lvl6pPr>
            <a:lvl7pPr indent="-304800" lvl="6" marL="3200400">
              <a:spcBef>
                <a:spcPts val="0"/>
              </a:spcBef>
              <a:spcAft>
                <a:spcPts val="0"/>
              </a:spcAft>
              <a:buClr>
                <a:srgbClr val="642D10"/>
              </a:buClr>
              <a:buSzPts val="1200"/>
              <a:buFont typeface="Roboto Condensed Light"/>
              <a:buAutoNum type="arabicPeriod"/>
              <a:defRPr/>
            </a:lvl7pPr>
            <a:lvl8pPr indent="-304800" lvl="7" marL="3657600">
              <a:spcBef>
                <a:spcPts val="0"/>
              </a:spcBef>
              <a:spcAft>
                <a:spcPts val="0"/>
              </a:spcAft>
              <a:buClr>
                <a:srgbClr val="642D10"/>
              </a:buClr>
              <a:buSzPts val="1200"/>
              <a:buFont typeface="Roboto Condensed Light"/>
              <a:buAutoNum type="alphaLcPeriod"/>
              <a:defRPr/>
            </a:lvl8pPr>
            <a:lvl9pPr indent="-304800" lvl="8" marL="4114800">
              <a:spcBef>
                <a:spcPts val="0"/>
              </a:spcBef>
              <a:spcAft>
                <a:spcPts val="0"/>
              </a:spcAft>
              <a:buClr>
                <a:srgbClr val="642D10"/>
              </a:buClr>
              <a:buSzPts val="1200"/>
              <a:buFont typeface="Roboto Condensed Light"/>
              <a:buAutoNum type="romanLcPeriod"/>
              <a:defRPr/>
            </a:lvl9pPr>
          </a:lstStyle>
          <a:p/>
        </p:txBody>
      </p:sp>
      <p:sp>
        <p:nvSpPr>
          <p:cNvPr id="27" name="Google Shape;27;p4"/>
          <p:cNvSpPr/>
          <p:nvPr/>
        </p:nvSpPr>
        <p:spPr>
          <a:xfrm flipH="1">
            <a:off x="-80125" y="-35425"/>
            <a:ext cx="2074450" cy="757625"/>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540000" y="-150125"/>
            <a:ext cx="621355" cy="539803"/>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flipH="1" rot="10800000">
            <a:off x="7139150" y="4427079"/>
            <a:ext cx="2074450" cy="757625"/>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rot="10800000">
            <a:off x="7972120" y="4759601"/>
            <a:ext cx="621355" cy="539803"/>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rot="10800000">
            <a:off x="8603988" y="4180575"/>
            <a:ext cx="360187" cy="388229"/>
          </a:xfrm>
          <a:custGeom>
            <a:rect b="b" l="l" r="r" t="t"/>
            <a:pathLst>
              <a:path extrusionOk="0" h="37089" w="34410">
                <a:moveTo>
                  <a:pt x="168" y="25284"/>
                </a:moveTo>
                <a:cubicBezTo>
                  <a:pt x="1173" y="33321"/>
                  <a:pt x="11303" y="37088"/>
                  <a:pt x="18001" y="33153"/>
                </a:cubicBezTo>
                <a:cubicBezTo>
                  <a:pt x="34410" y="23526"/>
                  <a:pt x="5945" y="0"/>
                  <a:pt x="420" y="20930"/>
                </a:cubicBezTo>
                <a:cubicBezTo>
                  <a:pt x="85" y="22354"/>
                  <a:pt x="1" y="23777"/>
                  <a:pt x="168" y="25284"/>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265325" y="670225"/>
            <a:ext cx="360187" cy="388229"/>
          </a:xfrm>
          <a:custGeom>
            <a:rect b="b" l="l" r="r" t="t"/>
            <a:pathLst>
              <a:path extrusionOk="0" h="37089" w="34410">
                <a:moveTo>
                  <a:pt x="168" y="25284"/>
                </a:moveTo>
                <a:cubicBezTo>
                  <a:pt x="1173" y="33321"/>
                  <a:pt x="11303" y="37088"/>
                  <a:pt x="18001" y="33153"/>
                </a:cubicBezTo>
                <a:cubicBezTo>
                  <a:pt x="34410" y="23526"/>
                  <a:pt x="5945" y="0"/>
                  <a:pt x="420" y="20930"/>
                </a:cubicBezTo>
                <a:cubicBezTo>
                  <a:pt x="85" y="22354"/>
                  <a:pt x="1" y="23777"/>
                  <a:pt x="168" y="25284"/>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5_1_1">
    <p:spTree>
      <p:nvGrpSpPr>
        <p:cNvPr id="307" name="Shape 307"/>
        <p:cNvGrpSpPr/>
        <p:nvPr/>
      </p:nvGrpSpPr>
      <p:grpSpPr>
        <a:xfrm>
          <a:off x="0" y="0"/>
          <a:ext cx="0" cy="0"/>
          <a:chOff x="0" y="0"/>
          <a:chExt cx="0" cy="0"/>
        </a:xfrm>
      </p:grpSpPr>
      <p:sp>
        <p:nvSpPr>
          <p:cNvPr id="308" name="Google Shape;308;p31"/>
          <p:cNvSpPr/>
          <p:nvPr/>
        </p:nvSpPr>
        <p:spPr>
          <a:xfrm>
            <a:off x="0" y="4"/>
            <a:ext cx="3323684" cy="1302206"/>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rot="10800000">
            <a:off x="5346631" y="3653216"/>
            <a:ext cx="4157405" cy="1518356"/>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rot="10800000">
            <a:off x="6516891" y="4379213"/>
            <a:ext cx="2335623" cy="853010"/>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470026" y="-68677"/>
            <a:ext cx="1840452" cy="672165"/>
          </a:xfrm>
          <a:custGeom>
            <a:rect b="b" l="l" r="r" t="t"/>
            <a:pathLst>
              <a:path extrusionOk="0" h="30305" w="82978">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flipH="1">
            <a:off x="2755861" y="681192"/>
            <a:ext cx="278585" cy="242021"/>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rot="10800000">
            <a:off x="5658542" y="4174949"/>
            <a:ext cx="415682" cy="361124"/>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txBox="1"/>
          <p:nvPr>
            <p:ph type="title"/>
          </p:nvPr>
        </p:nvSpPr>
        <p:spPr>
          <a:xfrm>
            <a:off x="2153750" y="342075"/>
            <a:ext cx="4836600" cy="492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5" name="Google Shape;35;p5"/>
          <p:cNvSpPr txBox="1"/>
          <p:nvPr>
            <p:ph idx="1" type="body"/>
          </p:nvPr>
        </p:nvSpPr>
        <p:spPr>
          <a:xfrm>
            <a:off x="1386250" y="2753759"/>
            <a:ext cx="2616000" cy="10296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400">
                <a:latin typeface="Open Sans SemiBold"/>
                <a:ea typeface="Open Sans SemiBold"/>
                <a:cs typeface="Open Sans SemiBold"/>
                <a:sym typeface="Open Sans SemiBold"/>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5"/>
          <p:cNvSpPr txBox="1"/>
          <p:nvPr>
            <p:ph idx="2" type="body"/>
          </p:nvPr>
        </p:nvSpPr>
        <p:spPr>
          <a:xfrm>
            <a:off x="5141750" y="2753725"/>
            <a:ext cx="2616000" cy="10296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400">
                <a:latin typeface="Open Sans SemiBold"/>
                <a:ea typeface="Open Sans SemiBold"/>
                <a:cs typeface="Open Sans SemiBold"/>
                <a:sym typeface="Open Sans SemiBold"/>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7" name="Google Shape;37;p5"/>
          <p:cNvSpPr txBox="1"/>
          <p:nvPr>
            <p:ph idx="3" type="subTitle"/>
          </p:nvPr>
        </p:nvSpPr>
        <p:spPr>
          <a:xfrm>
            <a:off x="1882350" y="2403650"/>
            <a:ext cx="1623900" cy="440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8" name="Google Shape;38;p5"/>
          <p:cNvSpPr txBox="1"/>
          <p:nvPr>
            <p:ph idx="4" type="subTitle"/>
          </p:nvPr>
        </p:nvSpPr>
        <p:spPr>
          <a:xfrm>
            <a:off x="5637850" y="2403650"/>
            <a:ext cx="1623900" cy="440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Font typeface="Acme"/>
              <a:buNone/>
              <a:defRPr b="1" sz="2000">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9" name="Google Shape;39;p5"/>
          <p:cNvSpPr/>
          <p:nvPr/>
        </p:nvSpPr>
        <p:spPr>
          <a:xfrm rot="10800000">
            <a:off x="4765225" y="3404225"/>
            <a:ext cx="4678475" cy="2133900"/>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6340825" y="4194300"/>
            <a:ext cx="2869227" cy="1400900"/>
          </a:xfrm>
          <a:custGeom>
            <a:rect b="b" l="l" r="r" t="t"/>
            <a:pathLst>
              <a:path extrusionOk="0" h="56036" w="111948">
                <a:moveTo>
                  <a:pt x="73677" y="0"/>
                </a:moveTo>
                <a:cubicBezTo>
                  <a:pt x="64292" y="0"/>
                  <a:pt x="54986" y="4961"/>
                  <a:pt x="53284" y="15336"/>
                </a:cubicBezTo>
                <a:cubicBezTo>
                  <a:pt x="49333" y="39410"/>
                  <a:pt x="35503" y="39987"/>
                  <a:pt x="17751" y="39987"/>
                </a:cubicBezTo>
                <a:cubicBezTo>
                  <a:pt x="0" y="39987"/>
                  <a:pt x="1095" y="56036"/>
                  <a:pt x="1095" y="56036"/>
                </a:cubicBezTo>
                <a:lnTo>
                  <a:pt x="111948" y="56036"/>
                </a:lnTo>
                <a:lnTo>
                  <a:pt x="111948" y="27586"/>
                </a:lnTo>
                <a:cubicBezTo>
                  <a:pt x="111948" y="27586"/>
                  <a:pt x="111948" y="27586"/>
                  <a:pt x="111947" y="27586"/>
                </a:cubicBezTo>
                <a:cubicBezTo>
                  <a:pt x="111860" y="27586"/>
                  <a:pt x="100281" y="27555"/>
                  <a:pt x="93650" y="11537"/>
                </a:cubicBezTo>
                <a:cubicBezTo>
                  <a:pt x="90496" y="3953"/>
                  <a:pt x="82055" y="0"/>
                  <a:pt x="73677" y="0"/>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3729250" y="4106200"/>
            <a:ext cx="915083" cy="729950"/>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a:off x="2312725" y="3951300"/>
            <a:ext cx="279724" cy="243010"/>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rot="-1513422">
            <a:off x="2939556" y="4373243"/>
            <a:ext cx="499613" cy="560413"/>
          </a:xfrm>
          <a:custGeom>
            <a:rect b="b" l="l" r="r" t="t"/>
            <a:pathLst>
              <a:path extrusionOk="0" h="37089" w="34410">
                <a:moveTo>
                  <a:pt x="168" y="25284"/>
                </a:moveTo>
                <a:cubicBezTo>
                  <a:pt x="1173" y="33321"/>
                  <a:pt x="11303" y="37088"/>
                  <a:pt x="18001" y="33153"/>
                </a:cubicBezTo>
                <a:cubicBezTo>
                  <a:pt x="34410" y="23526"/>
                  <a:pt x="5945" y="0"/>
                  <a:pt x="420" y="20930"/>
                </a:cubicBezTo>
                <a:cubicBezTo>
                  <a:pt x="85" y="22354"/>
                  <a:pt x="1" y="23777"/>
                  <a:pt x="168" y="25284"/>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p6"/>
          <p:cNvSpPr txBox="1"/>
          <p:nvPr>
            <p:ph type="title"/>
          </p:nvPr>
        </p:nvSpPr>
        <p:spPr>
          <a:xfrm>
            <a:off x="540000" y="342075"/>
            <a:ext cx="8064000" cy="492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 name="Google Shape;46;p6"/>
          <p:cNvSpPr/>
          <p:nvPr/>
        </p:nvSpPr>
        <p:spPr>
          <a:xfrm rot="10800000">
            <a:off x="6220750" y="4206300"/>
            <a:ext cx="3073650" cy="955950"/>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rot="10800000">
            <a:off x="6879195" y="4655119"/>
            <a:ext cx="1963755" cy="610756"/>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6"/>
          <p:cNvSpPr/>
          <p:nvPr/>
        </p:nvSpPr>
        <p:spPr>
          <a:xfrm rot="10800000">
            <a:off x="7120625" y="4339050"/>
            <a:ext cx="411671" cy="357639"/>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a:off x="0" y="-61390"/>
            <a:ext cx="2485968" cy="773172"/>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p:nvPr/>
        </p:nvSpPr>
        <p:spPr>
          <a:xfrm>
            <a:off x="365123" y="-145200"/>
            <a:ext cx="1588155" cy="493939"/>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a:off x="1407338" y="297024"/>
            <a:ext cx="332958" cy="289257"/>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2" name="Shape 52"/>
        <p:cNvGrpSpPr/>
        <p:nvPr/>
      </p:nvGrpSpPr>
      <p:grpSpPr>
        <a:xfrm>
          <a:off x="0" y="0"/>
          <a:ext cx="0" cy="0"/>
          <a:chOff x="0" y="0"/>
          <a:chExt cx="0" cy="0"/>
        </a:xfrm>
      </p:grpSpPr>
      <p:sp>
        <p:nvSpPr>
          <p:cNvPr id="53" name="Google Shape;53;p7"/>
          <p:cNvSpPr txBox="1"/>
          <p:nvPr>
            <p:ph type="title"/>
          </p:nvPr>
        </p:nvSpPr>
        <p:spPr>
          <a:xfrm>
            <a:off x="2414700" y="1697988"/>
            <a:ext cx="4314600" cy="12138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9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4" name="Google Shape;54;p7"/>
          <p:cNvSpPr txBox="1"/>
          <p:nvPr>
            <p:ph idx="1" type="body"/>
          </p:nvPr>
        </p:nvSpPr>
        <p:spPr>
          <a:xfrm>
            <a:off x="2198400" y="2911798"/>
            <a:ext cx="4747200" cy="5337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sz="1400">
                <a:latin typeface="Open Sans SemiBold"/>
                <a:ea typeface="Open Sans SemiBold"/>
                <a:cs typeface="Open Sans SemiBold"/>
                <a:sym typeface="Open Sans SemiBold"/>
              </a:defRPr>
            </a:lvl1pPr>
            <a:lvl2pPr indent="-304800" lvl="1" marL="914400" algn="ctr">
              <a:spcBef>
                <a:spcPts val="0"/>
              </a:spcBef>
              <a:spcAft>
                <a:spcPts val="0"/>
              </a:spcAft>
              <a:buSzPts val="1200"/>
              <a:buChar char="○"/>
              <a:defRPr sz="1200"/>
            </a:lvl2pPr>
            <a:lvl3pPr indent="-304800" lvl="2" marL="1371600" algn="ctr">
              <a:spcBef>
                <a:spcPts val="0"/>
              </a:spcBef>
              <a:spcAft>
                <a:spcPts val="0"/>
              </a:spcAft>
              <a:buSzPts val="1200"/>
              <a:buChar char="■"/>
              <a:defRPr sz="1200"/>
            </a:lvl3pPr>
            <a:lvl4pPr indent="-304800" lvl="3" marL="1828800" algn="ctr">
              <a:spcBef>
                <a:spcPts val="0"/>
              </a:spcBef>
              <a:spcAft>
                <a:spcPts val="0"/>
              </a:spcAft>
              <a:buSzPts val="1200"/>
              <a:buChar char="●"/>
              <a:defRPr sz="1200"/>
            </a:lvl4pPr>
            <a:lvl5pPr indent="-304800" lvl="4" marL="2286000" algn="ctr">
              <a:spcBef>
                <a:spcPts val="0"/>
              </a:spcBef>
              <a:spcAft>
                <a:spcPts val="0"/>
              </a:spcAft>
              <a:buSzPts val="1200"/>
              <a:buChar char="○"/>
              <a:defRPr sz="1200"/>
            </a:lvl5pPr>
            <a:lvl6pPr indent="-304800" lvl="5" marL="2743200" algn="ctr">
              <a:spcBef>
                <a:spcPts val="0"/>
              </a:spcBef>
              <a:spcAft>
                <a:spcPts val="0"/>
              </a:spcAft>
              <a:buSzPts val="1200"/>
              <a:buChar char="■"/>
              <a:defRPr sz="1200"/>
            </a:lvl6pPr>
            <a:lvl7pPr indent="-304800" lvl="6" marL="3200400" algn="ctr">
              <a:spcBef>
                <a:spcPts val="0"/>
              </a:spcBef>
              <a:spcAft>
                <a:spcPts val="0"/>
              </a:spcAft>
              <a:buSzPts val="1200"/>
              <a:buChar char="●"/>
              <a:defRPr sz="1200"/>
            </a:lvl7pPr>
            <a:lvl8pPr indent="-304800" lvl="7" marL="3657600" algn="ctr">
              <a:spcBef>
                <a:spcPts val="0"/>
              </a:spcBef>
              <a:spcAft>
                <a:spcPts val="0"/>
              </a:spcAft>
              <a:buSzPts val="1200"/>
              <a:buChar char="○"/>
              <a:defRPr sz="1200"/>
            </a:lvl8pPr>
            <a:lvl9pPr indent="-304800" lvl="8" marL="4114800" algn="ctr">
              <a:spcBef>
                <a:spcPts val="0"/>
              </a:spcBef>
              <a:spcAft>
                <a:spcPts val="0"/>
              </a:spcAft>
              <a:buSzPts val="1200"/>
              <a:buChar char="■"/>
              <a:defRPr sz="1200"/>
            </a:lvl9pPr>
          </a:lstStyle>
          <a:p/>
        </p:txBody>
      </p:sp>
      <p:sp>
        <p:nvSpPr>
          <p:cNvPr id="55" name="Google Shape;55;p7"/>
          <p:cNvSpPr/>
          <p:nvPr/>
        </p:nvSpPr>
        <p:spPr>
          <a:xfrm rot="-5400000">
            <a:off x="-1873765" y="1756553"/>
            <a:ext cx="5313812" cy="156628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7"/>
          <p:cNvSpPr/>
          <p:nvPr/>
        </p:nvSpPr>
        <p:spPr>
          <a:xfrm rot="5400000">
            <a:off x="5742145" y="1873753"/>
            <a:ext cx="5313812" cy="1566283"/>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rot="-5400000">
            <a:off x="681865" y="1519521"/>
            <a:ext cx="944630" cy="75351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rot="-5400000">
            <a:off x="1507742" y="772372"/>
            <a:ext cx="353558" cy="307154"/>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p:nvPr/>
        </p:nvSpPr>
        <p:spPr>
          <a:xfrm rot="5400000">
            <a:off x="7378998" y="2801888"/>
            <a:ext cx="944630" cy="75351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p:nvPr/>
        </p:nvSpPr>
        <p:spPr>
          <a:xfrm flipH="1" rot="-5400000">
            <a:off x="-974468" y="4020218"/>
            <a:ext cx="2796099" cy="847163"/>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p:nvPr/>
        </p:nvSpPr>
        <p:spPr>
          <a:xfrm flipH="1" rot="5400000">
            <a:off x="7360557" y="369343"/>
            <a:ext cx="2796099" cy="847163"/>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rot="5400000">
            <a:off x="7285556" y="4027115"/>
            <a:ext cx="353558" cy="307154"/>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3" name="Shape 63"/>
        <p:cNvGrpSpPr/>
        <p:nvPr/>
      </p:nvGrpSpPr>
      <p:grpSpPr>
        <a:xfrm>
          <a:off x="0" y="0"/>
          <a:ext cx="0" cy="0"/>
          <a:chOff x="0" y="0"/>
          <a:chExt cx="0" cy="0"/>
        </a:xfrm>
      </p:grpSpPr>
      <p:sp>
        <p:nvSpPr>
          <p:cNvPr id="64" name="Google Shape;64;p8"/>
          <p:cNvSpPr txBox="1"/>
          <p:nvPr>
            <p:ph type="title"/>
          </p:nvPr>
        </p:nvSpPr>
        <p:spPr>
          <a:xfrm>
            <a:off x="5191500" y="1982450"/>
            <a:ext cx="2998500" cy="3984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5" name="Google Shape;65;p8"/>
          <p:cNvSpPr txBox="1"/>
          <p:nvPr>
            <p:ph idx="1" type="subTitle"/>
          </p:nvPr>
        </p:nvSpPr>
        <p:spPr>
          <a:xfrm>
            <a:off x="2762625" y="757700"/>
            <a:ext cx="5427300" cy="1161000"/>
          </a:xfrm>
          <a:prstGeom prst="rect">
            <a:avLst/>
          </a:prstGeom>
        </p:spPr>
        <p:txBody>
          <a:bodyPr anchorCtr="0" anchor="ctr" bIns="91425" lIns="91425" spcFirstLastPara="1" rIns="91425" wrap="square" tIns="91425">
            <a:noAutofit/>
          </a:bodyPr>
          <a:lstStyle>
            <a:lvl1pPr lvl="0" algn="r">
              <a:spcBef>
                <a:spcPts val="0"/>
              </a:spcBef>
              <a:spcAft>
                <a:spcPts val="0"/>
              </a:spcAft>
              <a:buSzPts val="1800"/>
              <a:buFont typeface="Open Sans SemiBold"/>
              <a:buNone/>
              <a:defRPr sz="2000">
                <a:latin typeface="Open Sans SemiBold"/>
                <a:ea typeface="Open Sans SemiBold"/>
                <a:cs typeface="Open Sans SemiBold"/>
                <a:sym typeface="Open Sans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8"/>
          <p:cNvSpPr/>
          <p:nvPr/>
        </p:nvSpPr>
        <p:spPr>
          <a:xfrm rot="10800000">
            <a:off x="4623575" y="3184600"/>
            <a:ext cx="4678475" cy="2133900"/>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rot="9899772">
            <a:off x="6899621" y="4166545"/>
            <a:ext cx="1761489" cy="1673490"/>
          </a:xfrm>
          <a:custGeom>
            <a:rect b="b" l="l" r="r" t="t"/>
            <a:pathLst>
              <a:path extrusionOk="0" h="176231" w="230313">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rot="8999972">
            <a:off x="6215983" y="3604630"/>
            <a:ext cx="499393" cy="39835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9" name="Shape 69"/>
        <p:cNvGrpSpPr/>
        <p:nvPr/>
      </p:nvGrpSpPr>
      <p:grpSpPr>
        <a:xfrm>
          <a:off x="0" y="0"/>
          <a:ext cx="0" cy="0"/>
          <a:chOff x="0" y="0"/>
          <a:chExt cx="0" cy="0"/>
        </a:xfrm>
      </p:grpSpPr>
      <p:sp>
        <p:nvSpPr>
          <p:cNvPr id="70" name="Google Shape;7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1" name="Google Shape;7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2" name="Google Shape;7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3" name="Shape 73"/>
        <p:cNvGrpSpPr/>
        <p:nvPr/>
      </p:nvGrpSpPr>
      <p:grpSpPr>
        <a:xfrm>
          <a:off x="0" y="0"/>
          <a:ext cx="0" cy="0"/>
          <a:chOff x="0" y="0"/>
          <a:chExt cx="0" cy="0"/>
        </a:xfrm>
      </p:grpSpPr>
      <p:sp>
        <p:nvSpPr>
          <p:cNvPr id="74" name="Google Shape;74;p10"/>
          <p:cNvSpPr txBox="1"/>
          <p:nvPr>
            <p:ph idx="1" type="body"/>
          </p:nvPr>
        </p:nvSpPr>
        <p:spPr>
          <a:xfrm>
            <a:off x="354700" y="568950"/>
            <a:ext cx="5087100" cy="1365900"/>
          </a:xfrm>
          <a:prstGeom prst="rect">
            <a:avLst/>
          </a:prstGeom>
        </p:spPr>
        <p:txBody>
          <a:bodyPr anchorCtr="0" anchor="ctr" bIns="91425" lIns="91425" spcFirstLastPara="1" rIns="91425" wrap="square" tIns="91425">
            <a:noAutofit/>
          </a:bodyPr>
          <a:lstStyle>
            <a:lvl1pPr indent="-228600" lvl="0" marL="457200" algn="r">
              <a:lnSpc>
                <a:spcPct val="100000"/>
              </a:lnSpc>
              <a:spcBef>
                <a:spcPts val="0"/>
              </a:spcBef>
              <a:spcAft>
                <a:spcPts val="0"/>
              </a:spcAft>
              <a:buSzPts val="1800"/>
              <a:buNone/>
              <a:defRPr sz="3700">
                <a:solidFill>
                  <a:schemeClr val="accent6"/>
                </a:solidFill>
                <a:latin typeface="Acme"/>
                <a:ea typeface="Acme"/>
                <a:cs typeface="Acme"/>
                <a:sym typeface="Acme"/>
              </a:defRPr>
            </a:lvl1pPr>
          </a:lstStyle>
          <a:p/>
        </p:txBody>
      </p:sp>
      <p:sp>
        <p:nvSpPr>
          <p:cNvPr id="75" name="Google Shape;75;p10"/>
          <p:cNvSpPr/>
          <p:nvPr/>
        </p:nvSpPr>
        <p:spPr>
          <a:xfrm rot="10800000">
            <a:off x="4725884" y="3880537"/>
            <a:ext cx="4428177" cy="1305307"/>
          </a:xfrm>
          <a:custGeom>
            <a:rect b="b" l="l" r="r" t="t"/>
            <a:pathLst>
              <a:path extrusionOk="0" h="85356" w="187139">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0"/>
          <p:cNvSpPr/>
          <p:nvPr/>
        </p:nvSpPr>
        <p:spPr>
          <a:xfrm rot="9667102">
            <a:off x="6036195" y="3812016"/>
            <a:ext cx="787262" cy="62798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0"/>
          <p:cNvSpPr/>
          <p:nvPr/>
        </p:nvSpPr>
        <p:spPr>
          <a:xfrm rot="9667102">
            <a:off x="5531665" y="3984935"/>
            <a:ext cx="294658" cy="255984"/>
          </a:xfrm>
          <a:custGeom>
            <a:rect b="b" l="l" r="r" t="t"/>
            <a:pathLst>
              <a:path extrusionOk="0" h="18838" w="21684">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0"/>
          <p:cNvSpPr/>
          <p:nvPr/>
        </p:nvSpPr>
        <p:spPr>
          <a:xfrm flipH="1" rot="10800000">
            <a:off x="7361507" y="4479779"/>
            <a:ext cx="2330134" cy="706065"/>
          </a:xfrm>
          <a:custGeom>
            <a:rect b="b" l="l" r="r" t="t"/>
            <a:pathLst>
              <a:path extrusionOk="0" h="38238" w="122946">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40000" y="342075"/>
            <a:ext cx="8064000" cy="4929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000"/>
              <a:buFont typeface="Acme"/>
              <a:buNone/>
              <a:defRPr sz="3000">
                <a:solidFill>
                  <a:schemeClr val="dk1"/>
                </a:solidFill>
                <a:latin typeface="Acme"/>
                <a:ea typeface="Acme"/>
                <a:cs typeface="Acme"/>
                <a:sym typeface="Acme"/>
              </a:defRPr>
            </a:lvl1pPr>
            <a:lvl2pPr lvl="1">
              <a:spcBef>
                <a:spcPts val="0"/>
              </a:spcBef>
              <a:spcAft>
                <a:spcPts val="0"/>
              </a:spcAft>
              <a:buClr>
                <a:schemeClr val="dk1"/>
              </a:buClr>
              <a:buSzPts val="2800"/>
              <a:buFont typeface="Acme"/>
              <a:buNone/>
              <a:defRPr sz="2800">
                <a:solidFill>
                  <a:schemeClr val="dk1"/>
                </a:solidFill>
                <a:latin typeface="Acme"/>
                <a:ea typeface="Acme"/>
                <a:cs typeface="Acme"/>
                <a:sym typeface="Acme"/>
              </a:defRPr>
            </a:lvl2pPr>
            <a:lvl3pPr lvl="2">
              <a:spcBef>
                <a:spcPts val="0"/>
              </a:spcBef>
              <a:spcAft>
                <a:spcPts val="0"/>
              </a:spcAft>
              <a:buClr>
                <a:schemeClr val="dk1"/>
              </a:buClr>
              <a:buSzPts val="2800"/>
              <a:buFont typeface="Acme"/>
              <a:buNone/>
              <a:defRPr sz="2800">
                <a:solidFill>
                  <a:schemeClr val="dk1"/>
                </a:solidFill>
                <a:latin typeface="Acme"/>
                <a:ea typeface="Acme"/>
                <a:cs typeface="Acme"/>
                <a:sym typeface="Acme"/>
              </a:defRPr>
            </a:lvl3pPr>
            <a:lvl4pPr lvl="3">
              <a:spcBef>
                <a:spcPts val="0"/>
              </a:spcBef>
              <a:spcAft>
                <a:spcPts val="0"/>
              </a:spcAft>
              <a:buClr>
                <a:schemeClr val="dk1"/>
              </a:buClr>
              <a:buSzPts val="2800"/>
              <a:buFont typeface="Acme"/>
              <a:buNone/>
              <a:defRPr sz="2800">
                <a:solidFill>
                  <a:schemeClr val="dk1"/>
                </a:solidFill>
                <a:latin typeface="Acme"/>
                <a:ea typeface="Acme"/>
                <a:cs typeface="Acme"/>
                <a:sym typeface="Acme"/>
              </a:defRPr>
            </a:lvl4pPr>
            <a:lvl5pPr lvl="4">
              <a:spcBef>
                <a:spcPts val="0"/>
              </a:spcBef>
              <a:spcAft>
                <a:spcPts val="0"/>
              </a:spcAft>
              <a:buClr>
                <a:schemeClr val="dk1"/>
              </a:buClr>
              <a:buSzPts val="2800"/>
              <a:buFont typeface="Acme"/>
              <a:buNone/>
              <a:defRPr sz="2800">
                <a:solidFill>
                  <a:schemeClr val="dk1"/>
                </a:solidFill>
                <a:latin typeface="Acme"/>
                <a:ea typeface="Acme"/>
                <a:cs typeface="Acme"/>
                <a:sym typeface="Acme"/>
              </a:defRPr>
            </a:lvl5pPr>
            <a:lvl6pPr lvl="5">
              <a:spcBef>
                <a:spcPts val="0"/>
              </a:spcBef>
              <a:spcAft>
                <a:spcPts val="0"/>
              </a:spcAft>
              <a:buClr>
                <a:schemeClr val="dk1"/>
              </a:buClr>
              <a:buSzPts val="2800"/>
              <a:buFont typeface="Acme"/>
              <a:buNone/>
              <a:defRPr sz="2800">
                <a:solidFill>
                  <a:schemeClr val="dk1"/>
                </a:solidFill>
                <a:latin typeface="Acme"/>
                <a:ea typeface="Acme"/>
                <a:cs typeface="Acme"/>
                <a:sym typeface="Acme"/>
              </a:defRPr>
            </a:lvl6pPr>
            <a:lvl7pPr lvl="6">
              <a:spcBef>
                <a:spcPts val="0"/>
              </a:spcBef>
              <a:spcAft>
                <a:spcPts val="0"/>
              </a:spcAft>
              <a:buClr>
                <a:schemeClr val="dk1"/>
              </a:buClr>
              <a:buSzPts val="2800"/>
              <a:buFont typeface="Acme"/>
              <a:buNone/>
              <a:defRPr sz="2800">
                <a:solidFill>
                  <a:schemeClr val="dk1"/>
                </a:solidFill>
                <a:latin typeface="Acme"/>
                <a:ea typeface="Acme"/>
                <a:cs typeface="Acme"/>
                <a:sym typeface="Acme"/>
              </a:defRPr>
            </a:lvl7pPr>
            <a:lvl8pPr lvl="7">
              <a:spcBef>
                <a:spcPts val="0"/>
              </a:spcBef>
              <a:spcAft>
                <a:spcPts val="0"/>
              </a:spcAft>
              <a:buClr>
                <a:schemeClr val="dk1"/>
              </a:buClr>
              <a:buSzPts val="2800"/>
              <a:buFont typeface="Acme"/>
              <a:buNone/>
              <a:defRPr sz="2800">
                <a:solidFill>
                  <a:schemeClr val="dk1"/>
                </a:solidFill>
                <a:latin typeface="Acme"/>
                <a:ea typeface="Acme"/>
                <a:cs typeface="Acme"/>
                <a:sym typeface="Acme"/>
              </a:defRPr>
            </a:lvl8pPr>
            <a:lvl9pPr lvl="8">
              <a:spcBef>
                <a:spcPts val="0"/>
              </a:spcBef>
              <a:spcAft>
                <a:spcPts val="0"/>
              </a:spcAft>
              <a:buClr>
                <a:schemeClr val="dk1"/>
              </a:buClr>
              <a:buSzPts val="2800"/>
              <a:buFont typeface="Acme"/>
              <a:buNone/>
              <a:defRPr sz="2800">
                <a:solidFill>
                  <a:schemeClr val="dk1"/>
                </a:solidFill>
                <a:latin typeface="Acme"/>
                <a:ea typeface="Acme"/>
                <a:cs typeface="Acme"/>
                <a:sym typeface="Acme"/>
              </a:defRPr>
            </a:lvl9pPr>
          </a:lstStyle>
          <a:p/>
        </p:txBody>
      </p:sp>
      <p:sp>
        <p:nvSpPr>
          <p:cNvPr id="7" name="Google Shape;7;p1"/>
          <p:cNvSpPr txBox="1"/>
          <p:nvPr>
            <p:ph idx="1" type="body"/>
          </p:nvPr>
        </p:nvSpPr>
        <p:spPr>
          <a:xfrm>
            <a:off x="540000" y="1217175"/>
            <a:ext cx="8064000" cy="33516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 Id="rId3" Type="http://schemas.openxmlformats.org/officeDocument/2006/relationships/hyperlink" Target="about:blank"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hyperlink" Target="http://hdfcbank.com" TargetMode="External"/><Relationship Id="rId4" Type="http://schemas.openxmlformats.org/officeDocument/2006/relationships/hyperlink" Target="http://hdfcbank.com" TargetMode="External"/><Relationship Id="rId9" Type="http://schemas.openxmlformats.org/officeDocument/2006/relationships/hyperlink" Target="http://jam.canoe.ca/movies/artists/g/gottfried_gilbert/1997/02/21/758674.html" TargetMode="External"/><Relationship Id="rId5" Type="http://schemas.openxmlformats.org/officeDocument/2006/relationships/hyperlink" Target="http://stackoverflow.com/questions/8551735/how-do-i-run-python-code-from-sublime-text-2" TargetMode="External"/><Relationship Id="rId6" Type="http://schemas.openxmlformats.org/officeDocument/2006/relationships/hyperlink" Target="http://stackoverflow.com/questions/8551735/how-do-i-run-python-code-from-sublime-text-2" TargetMode="External"/><Relationship Id="rId7" Type="http://schemas.openxmlformats.org/officeDocument/2006/relationships/hyperlink" Target="http://j-heaven.tripod.com/library.htm" TargetMode="External"/><Relationship Id="rId8" Type="http://schemas.openxmlformats.org/officeDocument/2006/relationships/hyperlink" Target="http://j-heaven.tripod.com/library.htm" TargetMode="External"/><Relationship Id="rId11" Type="http://schemas.openxmlformats.org/officeDocument/2006/relationships/hyperlink" Target="http://www.lushmedia.co.uk/" TargetMode="External"/><Relationship Id="rId10" Type="http://schemas.openxmlformats.org/officeDocument/2006/relationships/hyperlink" Target="http://jam.canoe.ca/movies/artists/g/gottfried_gilbert/1997/02/21/758674.html" TargetMode="External"/><Relationship Id="rId13" Type="http://schemas.openxmlformats.org/officeDocument/2006/relationships/hyperlink" Target="http://timesofindia.com" TargetMode="External"/><Relationship Id="rId12" Type="http://schemas.openxmlformats.org/officeDocument/2006/relationships/hyperlink" Target="http://www.lushmedia.co.uk/" TargetMode="External"/><Relationship Id="rId14" Type="http://schemas.openxmlformats.org/officeDocument/2006/relationships/hyperlink" Target="http://timesofindia.com"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 Id="rId3" Type="http://schemas.openxmlformats.org/officeDocument/2006/relationships/hyperlink" Target="https://ijcrt.org/track.php?r_id=204951"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2"/>
          <p:cNvSpPr txBox="1"/>
          <p:nvPr>
            <p:ph type="ctrTitle"/>
          </p:nvPr>
        </p:nvSpPr>
        <p:spPr>
          <a:xfrm>
            <a:off x="613825" y="1280900"/>
            <a:ext cx="7657500" cy="130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Detecting Phishing Website Using Natural Language Processing and Machine Learning</a:t>
            </a:r>
            <a:endParaRPr/>
          </a:p>
        </p:txBody>
      </p:sp>
      <p:sp>
        <p:nvSpPr>
          <p:cNvPr id="319" name="Google Shape;319;p32"/>
          <p:cNvSpPr txBox="1"/>
          <p:nvPr>
            <p:ph idx="1" type="subTitle"/>
          </p:nvPr>
        </p:nvSpPr>
        <p:spPr>
          <a:xfrm>
            <a:off x="2541850" y="3171150"/>
            <a:ext cx="3406500" cy="84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Acme"/>
                <a:ea typeface="Acme"/>
                <a:cs typeface="Acme"/>
                <a:sym typeface="Acme"/>
              </a:rPr>
              <a:t>R.GIRISWARNA - </a:t>
            </a:r>
            <a:r>
              <a:rPr lang="en" sz="1600">
                <a:latin typeface="Acme"/>
                <a:ea typeface="Acme"/>
                <a:cs typeface="Acme"/>
                <a:sym typeface="Acme"/>
              </a:rPr>
              <a:t>211417104067</a:t>
            </a:r>
            <a:endParaRPr sz="1600">
              <a:latin typeface="Acme"/>
              <a:ea typeface="Acme"/>
              <a:cs typeface="Acme"/>
              <a:sym typeface="Acme"/>
            </a:endParaRPr>
          </a:p>
          <a:p>
            <a:pPr indent="0" lvl="0" marL="0" rtl="0" algn="ctr">
              <a:spcBef>
                <a:spcPts val="0"/>
              </a:spcBef>
              <a:spcAft>
                <a:spcPts val="0"/>
              </a:spcAft>
              <a:buNone/>
            </a:pPr>
            <a:r>
              <a:rPr lang="en" sz="1600">
                <a:solidFill>
                  <a:schemeClr val="lt2"/>
                </a:solidFill>
                <a:latin typeface="Acme"/>
                <a:ea typeface="Acme"/>
                <a:cs typeface="Acme"/>
                <a:sym typeface="Acme"/>
              </a:rPr>
              <a:t>P.HARINI - </a:t>
            </a:r>
            <a:r>
              <a:rPr lang="en" sz="1600">
                <a:latin typeface="Acme"/>
                <a:ea typeface="Acme"/>
                <a:cs typeface="Acme"/>
                <a:sym typeface="Acme"/>
              </a:rPr>
              <a:t>211417104078</a:t>
            </a:r>
            <a:endParaRPr sz="800">
              <a:latin typeface="Acme"/>
              <a:ea typeface="Acme"/>
              <a:cs typeface="Acme"/>
              <a:sym typeface="Acme"/>
            </a:endParaRPr>
          </a:p>
        </p:txBody>
      </p:sp>
      <p:sp>
        <p:nvSpPr>
          <p:cNvPr id="320" name="Google Shape;320;p32"/>
          <p:cNvSpPr txBox="1"/>
          <p:nvPr/>
        </p:nvSpPr>
        <p:spPr>
          <a:xfrm>
            <a:off x="3767425" y="2631325"/>
            <a:ext cx="1350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Oswald Regular"/>
                <a:ea typeface="Oswald Regular"/>
                <a:cs typeface="Oswald Regular"/>
                <a:sym typeface="Oswald Regular"/>
              </a:rPr>
              <a:t> </a:t>
            </a:r>
            <a:r>
              <a:rPr lang="en" sz="1600">
                <a:solidFill>
                  <a:schemeClr val="dk1"/>
                </a:solidFill>
                <a:latin typeface="Oswald Regular"/>
                <a:ea typeface="Oswald Regular"/>
                <a:cs typeface="Oswald Regular"/>
                <a:sym typeface="Oswald Regular"/>
              </a:rPr>
              <a:t>BATCH  A11</a:t>
            </a:r>
            <a:endParaRPr sz="1000">
              <a:solidFill>
                <a:schemeClr val="dk1"/>
              </a:solidFill>
            </a:endParaRPr>
          </a:p>
        </p:txBody>
      </p:sp>
      <p:sp>
        <p:nvSpPr>
          <p:cNvPr id="321" name="Google Shape;321;p32"/>
          <p:cNvSpPr txBox="1"/>
          <p:nvPr/>
        </p:nvSpPr>
        <p:spPr>
          <a:xfrm>
            <a:off x="2628250" y="3905550"/>
            <a:ext cx="32337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chemeClr val="lt2"/>
                </a:solidFill>
                <a:latin typeface="Acme"/>
                <a:ea typeface="Acme"/>
                <a:cs typeface="Acme"/>
                <a:sym typeface="Acme"/>
              </a:rPr>
              <a:t>GUIDE : </a:t>
            </a:r>
            <a:r>
              <a:rPr lang="en" sz="1700">
                <a:solidFill>
                  <a:schemeClr val="accent2"/>
                </a:solidFill>
                <a:latin typeface="Acme"/>
                <a:ea typeface="Acme"/>
                <a:cs typeface="Acme"/>
                <a:sym typeface="Acme"/>
              </a:rPr>
              <a:t>M.Sangeetha,M.Tech.,</a:t>
            </a:r>
            <a:endParaRPr>
              <a:solidFill>
                <a:schemeClr val="accent2"/>
              </a:solidFill>
              <a:latin typeface="Acme"/>
              <a:ea typeface="Acme"/>
              <a:cs typeface="Acme"/>
              <a:sym typeface="Acme"/>
            </a:endParaRPr>
          </a:p>
        </p:txBody>
      </p:sp>
      <p:sp>
        <p:nvSpPr>
          <p:cNvPr id="322" name="Google Shape;322;p32"/>
          <p:cNvSpPr txBox="1"/>
          <p:nvPr/>
        </p:nvSpPr>
        <p:spPr>
          <a:xfrm>
            <a:off x="613825" y="4478250"/>
            <a:ext cx="28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cme"/>
                <a:ea typeface="Acme"/>
                <a:cs typeface="Acme"/>
                <a:sym typeface="Acme"/>
              </a:rPr>
              <a:t>DOMAIN : </a:t>
            </a:r>
            <a:r>
              <a:rPr lang="en">
                <a:solidFill>
                  <a:srgbClr val="3D85C6"/>
                </a:solidFill>
                <a:latin typeface="Acme"/>
                <a:ea typeface="Acme"/>
                <a:cs typeface="Acme"/>
                <a:sym typeface="Acme"/>
              </a:rPr>
              <a:t>MACHINE LEARNING</a:t>
            </a:r>
            <a:endParaRPr>
              <a:solidFill>
                <a:srgbClr val="3D85C6"/>
              </a:solidFill>
              <a:latin typeface="Acme"/>
              <a:ea typeface="Acme"/>
              <a:cs typeface="Acme"/>
              <a:sym typeface="Acme"/>
            </a:endParaRPr>
          </a:p>
        </p:txBody>
      </p:sp>
      <p:sp>
        <p:nvSpPr>
          <p:cNvPr id="323" name="Google Shape;323;p32"/>
          <p:cNvSpPr txBox="1"/>
          <p:nvPr/>
        </p:nvSpPr>
        <p:spPr>
          <a:xfrm>
            <a:off x="8231600" y="4650900"/>
            <a:ext cx="6057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01</a:t>
            </a:r>
            <a:endParaRPr sz="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1"/>
          <p:cNvSpPr txBox="1"/>
          <p:nvPr>
            <p:ph type="title"/>
          </p:nvPr>
        </p:nvSpPr>
        <p:spPr>
          <a:xfrm>
            <a:off x="2304400" y="93800"/>
            <a:ext cx="4984800" cy="12138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t>HARDWARE / SOFTWARE</a:t>
            </a:r>
            <a:endParaRPr/>
          </a:p>
        </p:txBody>
      </p:sp>
      <p:sp>
        <p:nvSpPr>
          <p:cNvPr id="393" name="Google Shape;393;p41"/>
          <p:cNvSpPr txBox="1"/>
          <p:nvPr/>
        </p:nvSpPr>
        <p:spPr>
          <a:xfrm>
            <a:off x="2255925" y="1571775"/>
            <a:ext cx="2115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a:solidFill>
                  <a:schemeClr val="lt2"/>
                </a:solidFill>
                <a:latin typeface="Acme"/>
                <a:ea typeface="Acme"/>
                <a:cs typeface="Acme"/>
                <a:sym typeface="Acme"/>
              </a:rPr>
              <a:t>SOFTWARE</a:t>
            </a:r>
            <a:endParaRPr b="1" sz="2200">
              <a:solidFill>
                <a:schemeClr val="lt2"/>
              </a:solidFill>
              <a:latin typeface="Acme"/>
              <a:ea typeface="Acme"/>
              <a:cs typeface="Acme"/>
              <a:sym typeface="Acme"/>
            </a:endParaRPr>
          </a:p>
        </p:txBody>
      </p:sp>
      <p:sp>
        <p:nvSpPr>
          <p:cNvPr id="394" name="Google Shape;394;p41"/>
          <p:cNvSpPr txBox="1"/>
          <p:nvPr/>
        </p:nvSpPr>
        <p:spPr>
          <a:xfrm>
            <a:off x="2055400" y="2188150"/>
            <a:ext cx="3821400" cy="26967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Windows 7 or higher</a:t>
            </a:r>
            <a:r>
              <a:rPr lang="en" sz="1600">
                <a:solidFill>
                  <a:schemeClr val="dk2"/>
                </a:solidFill>
                <a:latin typeface="Acme"/>
                <a:ea typeface="Acme"/>
                <a:cs typeface="Acme"/>
                <a:sym typeface="Acme"/>
              </a:rPr>
              <a:t>                                                                </a:t>
            </a:r>
            <a:endParaRPr sz="1600">
              <a:solidFill>
                <a:schemeClr val="dk2"/>
              </a:solidFill>
              <a:latin typeface="Acme"/>
              <a:ea typeface="Acme"/>
              <a:cs typeface="Acme"/>
              <a:sym typeface="Acme"/>
            </a:endParaRPr>
          </a:p>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Python 2.7                                                              </a:t>
            </a:r>
            <a:endParaRPr sz="1600">
              <a:solidFill>
                <a:schemeClr val="dk2"/>
              </a:solidFill>
              <a:latin typeface="Acme"/>
              <a:ea typeface="Acme"/>
              <a:cs typeface="Acme"/>
              <a:sym typeface="Acme"/>
            </a:endParaRPr>
          </a:p>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Anaconda Navigator</a:t>
            </a:r>
            <a:endParaRPr sz="1600">
              <a:solidFill>
                <a:schemeClr val="dk2"/>
              </a:solidFill>
              <a:latin typeface="Acme"/>
              <a:ea typeface="Acme"/>
              <a:cs typeface="Acme"/>
              <a:sym typeface="Acme"/>
            </a:endParaRPr>
          </a:p>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Python’s standard library</a:t>
            </a:r>
            <a:endParaRPr sz="1600">
              <a:solidFill>
                <a:schemeClr val="dk2"/>
              </a:solidFill>
              <a:latin typeface="Acme"/>
              <a:ea typeface="Acme"/>
              <a:cs typeface="Acme"/>
              <a:sym typeface="Acme"/>
            </a:endParaRPr>
          </a:p>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Pandas</a:t>
            </a:r>
            <a:endParaRPr sz="1600">
              <a:solidFill>
                <a:schemeClr val="dk2"/>
              </a:solidFill>
              <a:latin typeface="Acme"/>
              <a:ea typeface="Acme"/>
              <a:cs typeface="Acme"/>
              <a:sym typeface="Acme"/>
            </a:endParaRPr>
          </a:p>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Numpy</a:t>
            </a:r>
            <a:endParaRPr sz="1600">
              <a:solidFill>
                <a:schemeClr val="dk2"/>
              </a:solidFill>
              <a:latin typeface="Acme"/>
              <a:ea typeface="Acme"/>
              <a:cs typeface="Acme"/>
              <a:sym typeface="Acme"/>
            </a:endParaRPr>
          </a:p>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Sklearn</a:t>
            </a:r>
            <a:endParaRPr sz="1600">
              <a:solidFill>
                <a:schemeClr val="dk2"/>
              </a:solidFill>
              <a:latin typeface="Acme"/>
              <a:ea typeface="Acme"/>
              <a:cs typeface="Acme"/>
              <a:sym typeface="Acme"/>
            </a:endParaRPr>
          </a:p>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tkMessageBox</a:t>
            </a:r>
            <a:endParaRPr sz="1600">
              <a:solidFill>
                <a:schemeClr val="dk2"/>
              </a:solidFill>
              <a:latin typeface="Acme"/>
              <a:ea typeface="Acme"/>
              <a:cs typeface="Acme"/>
              <a:sym typeface="Acme"/>
            </a:endParaRPr>
          </a:p>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Dataset of Phishing websites</a:t>
            </a:r>
            <a:endParaRPr sz="1600">
              <a:solidFill>
                <a:schemeClr val="dk2"/>
              </a:solidFill>
              <a:latin typeface="Acme"/>
              <a:ea typeface="Acme"/>
              <a:cs typeface="Acme"/>
              <a:sym typeface="Acme"/>
            </a:endParaRPr>
          </a:p>
        </p:txBody>
      </p:sp>
      <p:sp>
        <p:nvSpPr>
          <p:cNvPr id="395" name="Google Shape;395;p41"/>
          <p:cNvSpPr txBox="1"/>
          <p:nvPr/>
        </p:nvSpPr>
        <p:spPr>
          <a:xfrm>
            <a:off x="5312925" y="1529175"/>
            <a:ext cx="2517300" cy="52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2200">
                <a:solidFill>
                  <a:schemeClr val="lt2"/>
                </a:solidFill>
                <a:latin typeface="Acme"/>
                <a:ea typeface="Acme"/>
                <a:cs typeface="Acme"/>
                <a:sym typeface="Acme"/>
              </a:rPr>
              <a:t>HARDWARE</a:t>
            </a:r>
            <a:endParaRPr b="1" sz="2200">
              <a:solidFill>
                <a:schemeClr val="lt2"/>
              </a:solidFill>
              <a:latin typeface="Acme"/>
              <a:ea typeface="Acme"/>
              <a:cs typeface="Acme"/>
              <a:sym typeface="Acme"/>
            </a:endParaRPr>
          </a:p>
        </p:txBody>
      </p:sp>
      <p:sp>
        <p:nvSpPr>
          <p:cNvPr id="396" name="Google Shape;396;p41"/>
          <p:cNvSpPr txBox="1"/>
          <p:nvPr/>
        </p:nvSpPr>
        <p:spPr>
          <a:xfrm>
            <a:off x="5360175" y="2273950"/>
            <a:ext cx="2422800" cy="1563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Intel 1.66 Ghz processor pentium 4</a:t>
            </a:r>
            <a:endParaRPr sz="1600">
              <a:solidFill>
                <a:schemeClr val="dk2"/>
              </a:solidFill>
              <a:latin typeface="Acme"/>
              <a:ea typeface="Acme"/>
              <a:cs typeface="Acme"/>
              <a:sym typeface="Acme"/>
            </a:endParaRPr>
          </a:p>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RAM 4GB(minimum)</a:t>
            </a:r>
            <a:endParaRPr sz="1600">
              <a:solidFill>
                <a:schemeClr val="dk2"/>
              </a:solidFill>
              <a:latin typeface="Acme"/>
              <a:ea typeface="Acme"/>
              <a:cs typeface="Acme"/>
              <a:sym typeface="Acme"/>
            </a:endParaRPr>
          </a:p>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100GB HDD</a:t>
            </a:r>
            <a:endParaRPr sz="1600">
              <a:solidFill>
                <a:schemeClr val="dk2"/>
              </a:solidFill>
              <a:latin typeface="Acme"/>
              <a:ea typeface="Acme"/>
              <a:cs typeface="Acme"/>
              <a:sym typeface="Acme"/>
            </a:endParaRPr>
          </a:p>
          <a:p>
            <a:pPr indent="-330200" lvl="0" marL="457200" rtl="0" algn="l">
              <a:lnSpc>
                <a:spcPct val="115000"/>
              </a:lnSpc>
              <a:spcBef>
                <a:spcPts val="0"/>
              </a:spcBef>
              <a:spcAft>
                <a:spcPts val="0"/>
              </a:spcAft>
              <a:buClr>
                <a:schemeClr val="dk2"/>
              </a:buClr>
              <a:buSzPts val="1600"/>
              <a:buFont typeface="Acme"/>
              <a:buChar char="●"/>
            </a:pPr>
            <a:r>
              <a:rPr lang="en" sz="1600">
                <a:solidFill>
                  <a:schemeClr val="dk2"/>
                </a:solidFill>
                <a:latin typeface="Acme"/>
                <a:ea typeface="Acme"/>
                <a:cs typeface="Acme"/>
                <a:sym typeface="Acme"/>
              </a:rPr>
              <a:t>Internet Connectivity</a:t>
            </a:r>
            <a:endParaRPr sz="1600">
              <a:solidFill>
                <a:schemeClr val="dk2"/>
              </a:solidFill>
              <a:latin typeface="Acme"/>
              <a:ea typeface="Acme"/>
              <a:cs typeface="Acme"/>
              <a:sym typeface="Acme"/>
            </a:endParaRPr>
          </a:p>
        </p:txBody>
      </p:sp>
      <p:sp>
        <p:nvSpPr>
          <p:cNvPr id="397" name="Google Shape;397;p41"/>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1"/>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10</a:t>
            </a:r>
            <a:endParaRPr sz="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2"/>
          <p:cNvSpPr txBox="1"/>
          <p:nvPr>
            <p:ph type="title"/>
          </p:nvPr>
        </p:nvSpPr>
        <p:spPr>
          <a:xfrm>
            <a:off x="3065400" y="342075"/>
            <a:ext cx="51462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Ubuntu"/>
                <a:ea typeface="Ubuntu"/>
                <a:cs typeface="Ubuntu"/>
                <a:sym typeface="Ubuntu"/>
              </a:rPr>
              <a:t>SYSTEM ARCHITECTURE</a:t>
            </a:r>
            <a:endParaRPr b="1"/>
          </a:p>
        </p:txBody>
      </p:sp>
      <p:pic>
        <p:nvPicPr>
          <p:cNvPr id="404" name="Google Shape;404;p42"/>
          <p:cNvPicPr preferRelativeResize="0"/>
          <p:nvPr/>
        </p:nvPicPr>
        <p:blipFill rotWithShape="1">
          <a:blip r:embed="rId3">
            <a:alphaModFix/>
          </a:blip>
          <a:srcRect b="0" l="-11870" r="11870" t="0"/>
          <a:stretch/>
        </p:blipFill>
        <p:spPr>
          <a:xfrm>
            <a:off x="-932375" y="932800"/>
            <a:ext cx="8582700" cy="3701400"/>
          </a:xfrm>
          <a:prstGeom prst="rect">
            <a:avLst/>
          </a:prstGeom>
          <a:noFill/>
          <a:ln>
            <a:noFill/>
          </a:ln>
        </p:spPr>
      </p:pic>
      <p:sp>
        <p:nvSpPr>
          <p:cNvPr id="405" name="Google Shape;405;p42"/>
          <p:cNvSpPr txBox="1"/>
          <p:nvPr/>
        </p:nvSpPr>
        <p:spPr>
          <a:xfrm>
            <a:off x="7872903" y="4572721"/>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11</a:t>
            </a:r>
            <a:endParaRPr sz="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3"/>
          <p:cNvSpPr txBox="1"/>
          <p:nvPr/>
        </p:nvSpPr>
        <p:spPr>
          <a:xfrm>
            <a:off x="270700" y="561475"/>
            <a:ext cx="43413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dk1"/>
                </a:solidFill>
                <a:latin typeface="Acme"/>
                <a:ea typeface="Acme"/>
                <a:cs typeface="Acme"/>
                <a:sym typeface="Acme"/>
              </a:rPr>
              <a:t>Use case Diagram</a:t>
            </a:r>
            <a:endParaRPr>
              <a:solidFill>
                <a:schemeClr val="dk1"/>
              </a:solidFill>
              <a:latin typeface="Acme"/>
              <a:ea typeface="Acme"/>
              <a:cs typeface="Acme"/>
              <a:sym typeface="Acme"/>
            </a:endParaRPr>
          </a:p>
        </p:txBody>
      </p:sp>
      <p:pic>
        <p:nvPicPr>
          <p:cNvPr id="411" name="Google Shape;411;p43"/>
          <p:cNvPicPr preferRelativeResize="0"/>
          <p:nvPr/>
        </p:nvPicPr>
        <p:blipFill>
          <a:blip r:embed="rId3">
            <a:alphaModFix/>
          </a:blip>
          <a:stretch>
            <a:fillRect/>
          </a:stretch>
        </p:blipFill>
        <p:spPr>
          <a:xfrm>
            <a:off x="2401400" y="1153325"/>
            <a:ext cx="5640774" cy="3599150"/>
          </a:xfrm>
          <a:prstGeom prst="rect">
            <a:avLst/>
          </a:prstGeom>
          <a:noFill/>
          <a:ln>
            <a:noFill/>
          </a:ln>
        </p:spPr>
      </p:pic>
      <p:sp>
        <p:nvSpPr>
          <p:cNvPr id="412" name="Google Shape;412;p43"/>
          <p:cNvSpPr/>
          <p:nvPr/>
        </p:nvSpPr>
        <p:spPr>
          <a:xfrm rot="-260438">
            <a:off x="8072904" y="-512497"/>
            <a:ext cx="1370182" cy="1945518"/>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3"/>
          <p:cNvSpPr/>
          <p:nvPr/>
        </p:nvSpPr>
        <p:spPr>
          <a:xfrm rot="-792669">
            <a:off x="7419485" y="561486"/>
            <a:ext cx="1273299" cy="942348"/>
          </a:xfrm>
          <a:prstGeom prst="ellipse">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3"/>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3"/>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12</a:t>
            </a:r>
            <a:endParaRPr sz="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44"/>
          <p:cNvSpPr txBox="1"/>
          <p:nvPr/>
        </p:nvSpPr>
        <p:spPr>
          <a:xfrm>
            <a:off x="-80250" y="428450"/>
            <a:ext cx="43413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dk1"/>
                </a:solidFill>
                <a:latin typeface="Acme"/>
                <a:ea typeface="Acme"/>
                <a:cs typeface="Acme"/>
                <a:sym typeface="Acme"/>
              </a:rPr>
              <a:t>Class </a:t>
            </a:r>
            <a:r>
              <a:rPr b="1" lang="en" sz="3000">
                <a:solidFill>
                  <a:schemeClr val="dk1"/>
                </a:solidFill>
                <a:latin typeface="Acme"/>
                <a:ea typeface="Acme"/>
                <a:cs typeface="Acme"/>
                <a:sym typeface="Acme"/>
              </a:rPr>
              <a:t> Diagram</a:t>
            </a:r>
            <a:endParaRPr>
              <a:solidFill>
                <a:schemeClr val="dk1"/>
              </a:solidFill>
              <a:latin typeface="Acme"/>
              <a:ea typeface="Acme"/>
              <a:cs typeface="Acme"/>
              <a:sym typeface="Acme"/>
            </a:endParaRPr>
          </a:p>
        </p:txBody>
      </p:sp>
      <p:sp>
        <p:nvSpPr>
          <p:cNvPr id="421" name="Google Shape;421;p44"/>
          <p:cNvSpPr/>
          <p:nvPr/>
        </p:nvSpPr>
        <p:spPr>
          <a:xfrm rot="-792669">
            <a:off x="7419485" y="561486"/>
            <a:ext cx="1273299" cy="942348"/>
          </a:xfrm>
          <a:prstGeom prst="ellipse">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4"/>
          <p:cNvSpPr/>
          <p:nvPr/>
        </p:nvSpPr>
        <p:spPr>
          <a:xfrm>
            <a:off x="7998325" y="3539400"/>
            <a:ext cx="1203300" cy="1604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4"/>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4"/>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13</a:t>
            </a:r>
            <a:endParaRPr sz="400"/>
          </a:p>
        </p:txBody>
      </p:sp>
      <p:pic>
        <p:nvPicPr>
          <p:cNvPr id="425" name="Google Shape;425;p44"/>
          <p:cNvPicPr preferRelativeResize="0"/>
          <p:nvPr/>
        </p:nvPicPr>
        <p:blipFill>
          <a:blip r:embed="rId3">
            <a:alphaModFix/>
          </a:blip>
          <a:stretch>
            <a:fillRect/>
          </a:stretch>
        </p:blipFill>
        <p:spPr>
          <a:xfrm>
            <a:off x="2451200" y="1145225"/>
            <a:ext cx="5642274" cy="3544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45"/>
          <p:cNvSpPr/>
          <p:nvPr/>
        </p:nvSpPr>
        <p:spPr>
          <a:xfrm rot="-260438">
            <a:off x="8072904" y="-512497"/>
            <a:ext cx="1370182" cy="1945518"/>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5"/>
          <p:cNvSpPr/>
          <p:nvPr/>
        </p:nvSpPr>
        <p:spPr>
          <a:xfrm>
            <a:off x="8622625" y="180475"/>
            <a:ext cx="381000" cy="351000"/>
          </a:xfrm>
          <a:prstGeom prst="ellipse">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5"/>
          <p:cNvSpPr txBox="1"/>
          <p:nvPr/>
        </p:nvSpPr>
        <p:spPr>
          <a:xfrm>
            <a:off x="309600" y="285525"/>
            <a:ext cx="3959100" cy="52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Acme"/>
                <a:ea typeface="Acme"/>
                <a:cs typeface="Acme"/>
                <a:sym typeface="Acme"/>
              </a:rPr>
              <a:t>Sequence Diagram</a:t>
            </a:r>
            <a:endParaRPr b="1" sz="3000">
              <a:solidFill>
                <a:schemeClr val="dk1"/>
              </a:solidFill>
              <a:latin typeface="Acme"/>
              <a:ea typeface="Acme"/>
              <a:cs typeface="Acme"/>
              <a:sym typeface="Acme"/>
            </a:endParaRPr>
          </a:p>
        </p:txBody>
      </p:sp>
      <p:sp>
        <p:nvSpPr>
          <p:cNvPr id="433" name="Google Shape;433;p45"/>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5"/>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14</a:t>
            </a:r>
            <a:endParaRPr sz="400"/>
          </a:p>
        </p:txBody>
      </p:sp>
      <p:sp>
        <p:nvSpPr>
          <p:cNvPr id="435" name="Google Shape;435;p45"/>
          <p:cNvSpPr/>
          <p:nvPr/>
        </p:nvSpPr>
        <p:spPr>
          <a:xfrm rot="2514030">
            <a:off x="8050518" y="-80669"/>
            <a:ext cx="988733" cy="1106717"/>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6" name="Google Shape;436;p45"/>
          <p:cNvPicPr preferRelativeResize="0"/>
          <p:nvPr/>
        </p:nvPicPr>
        <p:blipFill>
          <a:blip r:embed="rId3">
            <a:alphaModFix/>
          </a:blip>
          <a:stretch>
            <a:fillRect/>
          </a:stretch>
        </p:blipFill>
        <p:spPr>
          <a:xfrm>
            <a:off x="3045500" y="915150"/>
            <a:ext cx="4844201" cy="38333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46"/>
          <p:cNvSpPr/>
          <p:nvPr/>
        </p:nvSpPr>
        <p:spPr>
          <a:xfrm rot="-260438">
            <a:off x="8072904" y="-512497"/>
            <a:ext cx="1370182" cy="1945518"/>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6"/>
          <p:cNvSpPr txBox="1"/>
          <p:nvPr/>
        </p:nvSpPr>
        <p:spPr>
          <a:xfrm>
            <a:off x="0" y="1559575"/>
            <a:ext cx="3495300" cy="145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Acme"/>
                <a:ea typeface="Acme"/>
                <a:cs typeface="Acme"/>
                <a:sym typeface="Acme"/>
              </a:rPr>
              <a:t>Activity Diagram</a:t>
            </a:r>
            <a:endParaRPr b="1" sz="3000">
              <a:solidFill>
                <a:schemeClr val="dk1"/>
              </a:solidFill>
              <a:latin typeface="Acme"/>
              <a:ea typeface="Acme"/>
              <a:cs typeface="Acme"/>
              <a:sym typeface="Acme"/>
            </a:endParaRPr>
          </a:p>
        </p:txBody>
      </p:sp>
      <p:sp>
        <p:nvSpPr>
          <p:cNvPr id="443" name="Google Shape;443;p46"/>
          <p:cNvSpPr/>
          <p:nvPr/>
        </p:nvSpPr>
        <p:spPr>
          <a:xfrm>
            <a:off x="8622625" y="180475"/>
            <a:ext cx="381000" cy="351000"/>
          </a:xfrm>
          <a:prstGeom prst="ellipse">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6"/>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6"/>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15</a:t>
            </a:r>
            <a:endParaRPr sz="400"/>
          </a:p>
        </p:txBody>
      </p:sp>
      <p:sp>
        <p:nvSpPr>
          <p:cNvPr id="446" name="Google Shape;446;p46"/>
          <p:cNvSpPr/>
          <p:nvPr/>
        </p:nvSpPr>
        <p:spPr>
          <a:xfrm>
            <a:off x="8375573" y="-506662"/>
            <a:ext cx="875108" cy="1725284"/>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D7EEEF"/>
              </a:gs>
              <a:gs pos="100000">
                <a:srgbClr val="80C2C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6"/>
          <p:cNvSpPr/>
          <p:nvPr/>
        </p:nvSpPr>
        <p:spPr>
          <a:xfrm>
            <a:off x="6002600" y="274475"/>
            <a:ext cx="1881600" cy="1350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6"/>
          <p:cNvSpPr/>
          <p:nvPr/>
        </p:nvSpPr>
        <p:spPr>
          <a:xfrm>
            <a:off x="6627425" y="1512925"/>
            <a:ext cx="1256700" cy="351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6"/>
          <p:cNvSpPr/>
          <p:nvPr/>
        </p:nvSpPr>
        <p:spPr>
          <a:xfrm>
            <a:off x="6058400" y="2963375"/>
            <a:ext cx="1825500" cy="1874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6"/>
          <p:cNvSpPr/>
          <p:nvPr/>
        </p:nvSpPr>
        <p:spPr>
          <a:xfrm>
            <a:off x="4128200" y="2974525"/>
            <a:ext cx="993000" cy="1824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6"/>
          <p:cNvSpPr/>
          <p:nvPr/>
        </p:nvSpPr>
        <p:spPr>
          <a:xfrm>
            <a:off x="6649725" y="2494775"/>
            <a:ext cx="1256700" cy="401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2" name="Google Shape;452;p46"/>
          <p:cNvPicPr preferRelativeResize="0"/>
          <p:nvPr/>
        </p:nvPicPr>
        <p:blipFill>
          <a:blip r:embed="rId3">
            <a:alphaModFix/>
          </a:blip>
          <a:stretch>
            <a:fillRect/>
          </a:stretch>
        </p:blipFill>
        <p:spPr>
          <a:xfrm>
            <a:off x="3591900" y="85475"/>
            <a:ext cx="3872300" cy="48896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47"/>
          <p:cNvSpPr txBox="1"/>
          <p:nvPr/>
        </p:nvSpPr>
        <p:spPr>
          <a:xfrm>
            <a:off x="261850" y="443825"/>
            <a:ext cx="3144900" cy="529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chemeClr val="dk1"/>
                </a:solidFill>
                <a:latin typeface="Acme"/>
                <a:ea typeface="Acme"/>
                <a:cs typeface="Acme"/>
                <a:sym typeface="Acme"/>
              </a:rPr>
              <a:t>Modules</a:t>
            </a:r>
            <a:endParaRPr b="1" sz="3000">
              <a:solidFill>
                <a:schemeClr val="dk1"/>
              </a:solidFill>
              <a:latin typeface="Acme"/>
              <a:ea typeface="Acme"/>
              <a:cs typeface="Acme"/>
              <a:sym typeface="Acme"/>
            </a:endParaRPr>
          </a:p>
        </p:txBody>
      </p:sp>
      <p:sp>
        <p:nvSpPr>
          <p:cNvPr id="458" name="Google Shape;458;p47"/>
          <p:cNvSpPr txBox="1"/>
          <p:nvPr/>
        </p:nvSpPr>
        <p:spPr>
          <a:xfrm>
            <a:off x="261850" y="973025"/>
            <a:ext cx="7127400" cy="2906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lt2"/>
                </a:solidFill>
                <a:latin typeface="Acme"/>
                <a:ea typeface="Acme"/>
                <a:cs typeface="Acme"/>
                <a:sym typeface="Acme"/>
              </a:rPr>
              <a:t>1. Phishing Websites Features</a:t>
            </a:r>
            <a:r>
              <a:rPr b="1" lang="en" sz="1600">
                <a:solidFill>
                  <a:schemeClr val="lt2"/>
                </a:solidFill>
                <a:latin typeface="Acme"/>
                <a:ea typeface="Acme"/>
                <a:cs typeface="Acme"/>
                <a:sym typeface="Acme"/>
              </a:rPr>
              <a:t> </a:t>
            </a:r>
            <a:endParaRPr b="1" sz="1600">
              <a:solidFill>
                <a:schemeClr val="lt2"/>
              </a:solidFill>
              <a:latin typeface="Acme"/>
              <a:ea typeface="Acme"/>
              <a:cs typeface="Acme"/>
              <a:sym typeface="Acme"/>
            </a:endParaRPr>
          </a:p>
          <a:p>
            <a:pPr indent="0" lvl="0" marL="0" rtl="0" algn="just">
              <a:lnSpc>
                <a:spcPct val="115000"/>
              </a:lnSpc>
              <a:spcBef>
                <a:spcPts val="800"/>
              </a:spcBef>
              <a:spcAft>
                <a:spcPts val="0"/>
              </a:spcAft>
              <a:buNone/>
            </a:pPr>
            <a:r>
              <a:rPr lang="en">
                <a:solidFill>
                  <a:schemeClr val="dk2"/>
                </a:solidFill>
                <a:latin typeface="Acme"/>
                <a:ea typeface="Acme"/>
                <a:cs typeface="Acme"/>
                <a:sym typeface="Acme"/>
              </a:rPr>
              <a:t>One of the challenges faced by our research was the unavailability of reliable training datasets. In fact, this challenge faces any researcher in the field. However, although plenty of articles about predicting phishing websites using data mining techniques have been disseminated these days, no reliable training dataset has been published publicly, maybe because there is no agreement in literature on the definitive features that characterize phishing websites, hence it is difficult to shape a dataset that covers all possible features.  </a:t>
            </a:r>
            <a:endParaRPr>
              <a:solidFill>
                <a:schemeClr val="dk2"/>
              </a:solidFill>
              <a:latin typeface="Acme"/>
              <a:ea typeface="Acme"/>
              <a:cs typeface="Acme"/>
              <a:sym typeface="Acme"/>
            </a:endParaRPr>
          </a:p>
          <a:p>
            <a:pPr indent="0" lvl="0" marL="0" rtl="0" algn="just">
              <a:lnSpc>
                <a:spcPct val="115000"/>
              </a:lnSpc>
              <a:spcBef>
                <a:spcPts val="800"/>
              </a:spcBef>
              <a:spcAft>
                <a:spcPts val="800"/>
              </a:spcAft>
              <a:buNone/>
            </a:pPr>
            <a:r>
              <a:rPr lang="en">
                <a:solidFill>
                  <a:schemeClr val="dk2"/>
                </a:solidFill>
                <a:latin typeface="Acme"/>
                <a:ea typeface="Acme"/>
                <a:cs typeface="Acme"/>
                <a:sym typeface="Acme"/>
              </a:rPr>
              <a:t>In this article, we shed light on the important features that have proved to be sound and effective in predicting phishing websites. In addition, we proposed some new features, experimentally assign new rules to some well-known features and update some other features.</a:t>
            </a:r>
            <a:endParaRPr>
              <a:solidFill>
                <a:schemeClr val="dk2"/>
              </a:solidFill>
              <a:latin typeface="Acme"/>
              <a:ea typeface="Acme"/>
              <a:cs typeface="Acme"/>
              <a:sym typeface="Acme"/>
            </a:endParaRPr>
          </a:p>
        </p:txBody>
      </p:sp>
      <p:sp>
        <p:nvSpPr>
          <p:cNvPr id="459" name="Google Shape;459;p47"/>
          <p:cNvSpPr txBox="1"/>
          <p:nvPr/>
        </p:nvSpPr>
        <p:spPr>
          <a:xfrm>
            <a:off x="7712503" y="45526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16</a:t>
            </a:r>
            <a:endParaRPr sz="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48"/>
          <p:cNvSpPr txBox="1"/>
          <p:nvPr/>
        </p:nvSpPr>
        <p:spPr>
          <a:xfrm>
            <a:off x="160400" y="320850"/>
            <a:ext cx="8592600" cy="471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solidFill>
                  <a:srgbClr val="45818E"/>
                </a:solidFill>
                <a:latin typeface="Acme"/>
                <a:ea typeface="Acme"/>
                <a:cs typeface="Acme"/>
                <a:sym typeface="Acme"/>
              </a:rPr>
              <a:t>1.1. Address Bar based Features </a:t>
            </a:r>
            <a:endParaRPr b="1" sz="1800">
              <a:solidFill>
                <a:srgbClr val="45818E"/>
              </a:solidFill>
              <a:latin typeface="Acme"/>
              <a:ea typeface="Acme"/>
              <a:cs typeface="Acme"/>
              <a:sym typeface="Acme"/>
            </a:endParaRPr>
          </a:p>
          <a:p>
            <a:pPr indent="0" lvl="0" marL="0" rtl="0" algn="l">
              <a:lnSpc>
                <a:spcPct val="115000"/>
              </a:lnSpc>
              <a:spcBef>
                <a:spcPts val="0"/>
              </a:spcBef>
              <a:spcAft>
                <a:spcPts val="0"/>
              </a:spcAft>
              <a:buNone/>
            </a:pPr>
            <a:r>
              <a:rPr lang="en">
                <a:solidFill>
                  <a:srgbClr val="344593"/>
                </a:solidFill>
                <a:latin typeface="Acme"/>
                <a:ea typeface="Acme"/>
                <a:cs typeface="Acme"/>
                <a:sym typeface="Acme"/>
              </a:rPr>
              <a:t>    </a:t>
            </a:r>
            <a:endParaRPr sz="1600">
              <a:solidFill>
                <a:srgbClr val="45818E"/>
              </a:solidFill>
              <a:latin typeface="Acme"/>
              <a:ea typeface="Acme"/>
              <a:cs typeface="Acme"/>
              <a:sym typeface="Acme"/>
            </a:endParaRPr>
          </a:p>
          <a:p>
            <a:pPr indent="0" lvl="0" marL="0" rtl="0" algn="l">
              <a:lnSpc>
                <a:spcPct val="115000"/>
              </a:lnSpc>
              <a:spcBef>
                <a:spcPts val="0"/>
              </a:spcBef>
              <a:spcAft>
                <a:spcPts val="0"/>
              </a:spcAft>
              <a:buNone/>
            </a:pPr>
            <a:r>
              <a:rPr lang="en" sz="1600">
                <a:solidFill>
                  <a:schemeClr val="lt2"/>
                </a:solidFill>
                <a:latin typeface="Acme"/>
                <a:ea typeface="Acme"/>
                <a:cs typeface="Acme"/>
                <a:sym typeface="Acme"/>
              </a:rPr>
              <a:t>    </a:t>
            </a:r>
            <a:r>
              <a:rPr lang="en">
                <a:solidFill>
                  <a:schemeClr val="lt2"/>
                </a:solidFill>
                <a:latin typeface="Acme"/>
                <a:ea typeface="Acme"/>
                <a:cs typeface="Acme"/>
                <a:sym typeface="Acme"/>
              </a:rPr>
              <a:t>1.1.1.Using the IP Address </a:t>
            </a:r>
            <a:endParaRPr>
              <a:solidFill>
                <a:schemeClr val="lt2"/>
              </a:solidFill>
              <a:latin typeface="Acme"/>
              <a:ea typeface="Acme"/>
              <a:cs typeface="Acme"/>
              <a:sym typeface="Acme"/>
            </a:endParaRPr>
          </a:p>
          <a:p>
            <a:pPr indent="0" lvl="0" marL="0" rtl="0" algn="just">
              <a:lnSpc>
                <a:spcPct val="115000"/>
              </a:lnSpc>
              <a:spcBef>
                <a:spcPts val="0"/>
              </a:spcBef>
              <a:spcAft>
                <a:spcPts val="0"/>
              </a:spcAft>
              <a:buNone/>
            </a:pPr>
            <a:r>
              <a:rPr lang="en">
                <a:solidFill>
                  <a:srgbClr val="666666"/>
                </a:solidFill>
                <a:latin typeface="Acme"/>
                <a:ea typeface="Acme"/>
                <a:cs typeface="Acme"/>
                <a:sym typeface="Acme"/>
              </a:rPr>
              <a:t>             </a:t>
            </a:r>
            <a:r>
              <a:rPr lang="en">
                <a:solidFill>
                  <a:schemeClr val="dk2"/>
                </a:solidFill>
                <a:latin typeface="Acme"/>
                <a:ea typeface="Acme"/>
                <a:cs typeface="Acme"/>
                <a:sym typeface="Acme"/>
              </a:rPr>
              <a:t>  If an IP address is used as an alternative of the domain name in the URL, such as “http://125.98.3.123/fake.html”, users can be sure that someone is trying to steal their   personal information. Sometimes, the IP address is even transformed into hexadecimal code as shown in the following link “</a:t>
            </a:r>
            <a:r>
              <a:rPr lang="en" u="sng">
                <a:solidFill>
                  <a:schemeClr val="dk2"/>
                </a:solidFill>
                <a:latin typeface="Acme"/>
                <a:ea typeface="Acme"/>
                <a:cs typeface="Acme"/>
                <a:sym typeface="Acme"/>
                <a:hlinkClick r:id="rId3">
                  <a:extLst>
                    <a:ext uri="{A12FA001-AC4F-418D-AE19-62706E023703}">
                      <ahyp:hlinkClr val="tx"/>
                    </a:ext>
                  </a:extLst>
                </a:hlinkClick>
              </a:rPr>
              <a:t>http://0x58.0xCC.0xCA.0x62/2/paypal.ca/index.html</a:t>
            </a:r>
            <a:r>
              <a:rPr lang="en">
                <a:solidFill>
                  <a:schemeClr val="dk2"/>
                </a:solidFill>
                <a:latin typeface="Acme"/>
                <a:ea typeface="Acme"/>
                <a:cs typeface="Acme"/>
                <a:sym typeface="Acme"/>
              </a:rPr>
              <a:t>”</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dk2"/>
                </a:solidFill>
                <a:latin typeface="Acme"/>
                <a:ea typeface="Acme"/>
                <a:cs typeface="Acme"/>
                <a:sym typeface="Acme"/>
              </a:rPr>
              <a:t>               Rule: IF{ If The Domain Part has an IP Address → Phishing </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dk2"/>
                </a:solidFill>
                <a:latin typeface="Acme"/>
                <a:ea typeface="Acme"/>
                <a:cs typeface="Acme"/>
                <a:sym typeface="Acme"/>
              </a:rPr>
              <a:t>                                Otherwise → Legitimate </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t/>
            </a:r>
            <a:endParaRPr>
              <a:solidFill>
                <a:srgbClr val="666666"/>
              </a:solidFill>
              <a:latin typeface="Acme"/>
              <a:ea typeface="Acme"/>
              <a:cs typeface="Acme"/>
              <a:sym typeface="Acme"/>
            </a:endParaRPr>
          </a:p>
          <a:p>
            <a:pPr indent="0" lvl="0" marL="0" rtl="0" algn="l">
              <a:lnSpc>
                <a:spcPct val="115000"/>
              </a:lnSpc>
              <a:spcBef>
                <a:spcPts val="0"/>
              </a:spcBef>
              <a:spcAft>
                <a:spcPts val="0"/>
              </a:spcAft>
              <a:buNone/>
            </a:pPr>
            <a:r>
              <a:rPr lang="en">
                <a:solidFill>
                  <a:srgbClr val="45818E"/>
                </a:solidFill>
                <a:latin typeface="Acme"/>
                <a:ea typeface="Acme"/>
                <a:cs typeface="Acme"/>
                <a:sym typeface="Acme"/>
              </a:rPr>
              <a:t>    </a:t>
            </a:r>
            <a:r>
              <a:rPr lang="en">
                <a:solidFill>
                  <a:schemeClr val="lt2"/>
                </a:solidFill>
                <a:latin typeface="Acme"/>
                <a:ea typeface="Acme"/>
                <a:cs typeface="Acme"/>
                <a:sym typeface="Acme"/>
              </a:rPr>
              <a:t>1.1.2..Long URL to Hide the Suspicious Part</a:t>
            </a:r>
            <a:endParaRPr>
              <a:solidFill>
                <a:schemeClr val="lt2"/>
              </a:solidFill>
              <a:latin typeface="Acme"/>
              <a:ea typeface="Acme"/>
              <a:cs typeface="Acme"/>
              <a:sym typeface="Acme"/>
            </a:endParaRPr>
          </a:p>
          <a:p>
            <a:pPr indent="0" lvl="0" marL="0" rtl="0" algn="l">
              <a:lnSpc>
                <a:spcPct val="115000"/>
              </a:lnSpc>
              <a:spcBef>
                <a:spcPts val="0"/>
              </a:spcBef>
              <a:spcAft>
                <a:spcPts val="0"/>
              </a:spcAft>
              <a:buNone/>
            </a:pPr>
            <a:r>
              <a:rPr lang="en">
                <a:solidFill>
                  <a:srgbClr val="3D85C6"/>
                </a:solidFill>
                <a:latin typeface="Acme"/>
                <a:ea typeface="Acme"/>
                <a:cs typeface="Acme"/>
                <a:sym typeface="Acme"/>
              </a:rPr>
              <a:t>                </a:t>
            </a:r>
            <a:r>
              <a:rPr lang="en">
                <a:solidFill>
                  <a:schemeClr val="dk2"/>
                </a:solidFill>
                <a:latin typeface="Acme"/>
                <a:ea typeface="Acme"/>
                <a:cs typeface="Acme"/>
                <a:sym typeface="Acme"/>
              </a:rPr>
              <a:t>Rule: IF{ 𝑈𝑅𝐿 𝑙𝑒𝑛𝑔𝑡ℎ &lt; 54 → 𝑓𝑒𝑎𝑡𝑢𝑟𝑒 = Legitimate </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dk2"/>
                </a:solidFill>
                <a:latin typeface="Acme"/>
                <a:ea typeface="Acme"/>
                <a:cs typeface="Acme"/>
                <a:sym typeface="Acme"/>
              </a:rPr>
              <a:t>                                𝑒𝑙𝑠𝑒 𝑖𝑓 𝑈𝑅𝐿 𝑙𝑒𝑛𝑔𝑡ℎ ≥ 54 𝑎𝑛𝑑 ≤ 75 → 𝑓𝑒𝑎𝑡𝑢𝑟𝑒 = 𝑆𝑢𝑠𝑝𝑖𝑐𝑖𝑜𝑢𝑠 </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dk2"/>
                </a:solidFill>
                <a:latin typeface="Acme"/>
                <a:ea typeface="Acme"/>
                <a:cs typeface="Acme"/>
                <a:sym typeface="Acme"/>
              </a:rPr>
              <a:t>                                𝑜𝑡ℎ𝑒𝑟𝑤𝑖𝑠𝑒 → 𝑓𝑒𝑎𝑡𝑢𝑟𝑒 = Phishing</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t/>
            </a:r>
            <a:endParaRPr>
              <a:solidFill>
                <a:srgbClr val="45818E"/>
              </a:solidFill>
              <a:latin typeface="Acme"/>
              <a:ea typeface="Acme"/>
              <a:cs typeface="Acme"/>
              <a:sym typeface="Acme"/>
            </a:endParaRPr>
          </a:p>
          <a:p>
            <a:pPr indent="0" lvl="0" marL="0" rtl="0" algn="l">
              <a:lnSpc>
                <a:spcPct val="115000"/>
              </a:lnSpc>
              <a:spcBef>
                <a:spcPts val="0"/>
              </a:spcBef>
              <a:spcAft>
                <a:spcPts val="0"/>
              </a:spcAft>
              <a:buNone/>
            </a:pPr>
            <a:r>
              <a:rPr lang="en">
                <a:solidFill>
                  <a:srgbClr val="45818E"/>
                </a:solidFill>
                <a:latin typeface="Acme"/>
                <a:ea typeface="Acme"/>
                <a:cs typeface="Acme"/>
                <a:sym typeface="Acme"/>
              </a:rPr>
              <a:t>   </a:t>
            </a:r>
            <a:r>
              <a:rPr lang="en">
                <a:solidFill>
                  <a:schemeClr val="lt2"/>
                </a:solidFill>
                <a:latin typeface="Acme"/>
                <a:ea typeface="Acme"/>
                <a:cs typeface="Acme"/>
                <a:sym typeface="Acme"/>
              </a:rPr>
              <a:t> 1.1.3.Using URL Shortening Services “TinyURL”</a:t>
            </a:r>
            <a:endParaRPr>
              <a:solidFill>
                <a:schemeClr val="lt2"/>
              </a:solidFill>
              <a:latin typeface="Acme"/>
              <a:ea typeface="Acme"/>
              <a:cs typeface="Acme"/>
              <a:sym typeface="Acme"/>
            </a:endParaRPr>
          </a:p>
          <a:p>
            <a:pPr indent="0" lvl="0" marL="0" rtl="0" algn="l">
              <a:lnSpc>
                <a:spcPct val="115000"/>
              </a:lnSpc>
              <a:spcBef>
                <a:spcPts val="0"/>
              </a:spcBef>
              <a:spcAft>
                <a:spcPts val="0"/>
              </a:spcAft>
              <a:buNone/>
            </a:pPr>
            <a:r>
              <a:rPr lang="en">
                <a:solidFill>
                  <a:srgbClr val="3D85C6"/>
                </a:solidFill>
                <a:latin typeface="Acme"/>
                <a:ea typeface="Acme"/>
                <a:cs typeface="Acme"/>
                <a:sym typeface="Acme"/>
              </a:rPr>
              <a:t>          </a:t>
            </a:r>
            <a:r>
              <a:rPr lang="en">
                <a:solidFill>
                  <a:srgbClr val="999999"/>
                </a:solidFill>
                <a:latin typeface="Acme"/>
                <a:ea typeface="Acme"/>
                <a:cs typeface="Acme"/>
                <a:sym typeface="Acme"/>
              </a:rPr>
              <a:t>   </a:t>
            </a:r>
            <a:r>
              <a:rPr lang="en">
                <a:solidFill>
                  <a:schemeClr val="dk2"/>
                </a:solidFill>
                <a:latin typeface="Acme"/>
                <a:ea typeface="Acme"/>
                <a:cs typeface="Acme"/>
                <a:sym typeface="Acme"/>
              </a:rPr>
              <a:t>  Rule: IF{ TinyURL → Phishing </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dk2"/>
                </a:solidFill>
                <a:latin typeface="Acme"/>
                <a:ea typeface="Acme"/>
                <a:cs typeface="Acme"/>
                <a:sym typeface="Acme"/>
              </a:rPr>
              <a:t>                                Otherwise → Legitimate</a:t>
            </a:r>
            <a:endParaRPr>
              <a:solidFill>
                <a:schemeClr val="dk2"/>
              </a:solidFill>
              <a:latin typeface="Acme"/>
              <a:ea typeface="Acme"/>
              <a:cs typeface="Acme"/>
              <a:sym typeface="Acme"/>
            </a:endParaRPr>
          </a:p>
        </p:txBody>
      </p:sp>
      <p:sp>
        <p:nvSpPr>
          <p:cNvPr id="465" name="Google Shape;465;p48"/>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8"/>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17</a:t>
            </a:r>
            <a:endParaRPr sz="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49"/>
          <p:cNvSpPr txBox="1"/>
          <p:nvPr/>
        </p:nvSpPr>
        <p:spPr>
          <a:xfrm>
            <a:off x="350900" y="431125"/>
            <a:ext cx="7870800" cy="461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lt2"/>
                </a:solidFill>
                <a:latin typeface="Acme"/>
                <a:ea typeface="Acme"/>
                <a:cs typeface="Acme"/>
                <a:sym typeface="Acme"/>
              </a:rPr>
              <a:t>1.1.4. URL’s having “@” Symbol </a:t>
            </a:r>
            <a:endParaRPr>
              <a:solidFill>
                <a:schemeClr val="lt2"/>
              </a:solidFill>
              <a:latin typeface="Acme"/>
              <a:ea typeface="Acme"/>
              <a:cs typeface="Acme"/>
              <a:sym typeface="Acme"/>
            </a:endParaRPr>
          </a:p>
          <a:p>
            <a:pPr indent="0" lvl="0" marL="0" rtl="0" algn="l">
              <a:lnSpc>
                <a:spcPct val="115000"/>
              </a:lnSpc>
              <a:spcBef>
                <a:spcPts val="0"/>
              </a:spcBef>
              <a:spcAft>
                <a:spcPts val="0"/>
              </a:spcAft>
              <a:buNone/>
            </a:pPr>
            <a:r>
              <a:rPr lang="en">
                <a:solidFill>
                  <a:srgbClr val="3D85C6"/>
                </a:solidFill>
                <a:latin typeface="Acme"/>
                <a:ea typeface="Acme"/>
                <a:cs typeface="Acme"/>
                <a:sym typeface="Acme"/>
              </a:rPr>
              <a:t>        </a:t>
            </a:r>
            <a:r>
              <a:rPr lang="en">
                <a:solidFill>
                  <a:schemeClr val="dk2"/>
                </a:solidFill>
                <a:latin typeface="Acme"/>
                <a:ea typeface="Acme"/>
                <a:cs typeface="Acme"/>
                <a:sym typeface="Acme"/>
              </a:rPr>
              <a:t> Using “@” symbol in the URL leads the browser to ignore everything preceding the “@”     symbol and the real address often follows the “@” symbol. </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dk2"/>
                </a:solidFill>
                <a:latin typeface="Acme"/>
                <a:ea typeface="Acme"/>
                <a:cs typeface="Acme"/>
                <a:sym typeface="Acme"/>
              </a:rPr>
              <a:t>      Rule: IF { Url Having @ Symbol → Phishing   </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dk2"/>
                </a:solidFill>
                <a:latin typeface="Acme"/>
                <a:ea typeface="Acme"/>
                <a:cs typeface="Acme"/>
                <a:sym typeface="Acme"/>
              </a:rPr>
              <a:t>                        Otherwise → Legitimate</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t/>
            </a:r>
            <a:endParaRPr>
              <a:solidFill>
                <a:srgbClr val="45818E"/>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lt2"/>
                </a:solidFill>
                <a:latin typeface="Acme"/>
                <a:ea typeface="Acme"/>
                <a:cs typeface="Acme"/>
                <a:sym typeface="Acme"/>
              </a:rPr>
              <a:t>1.1.5.Redirecting using “//” </a:t>
            </a:r>
            <a:endParaRPr>
              <a:solidFill>
                <a:schemeClr val="lt2"/>
              </a:solidFill>
              <a:latin typeface="Acme"/>
              <a:ea typeface="Acme"/>
              <a:cs typeface="Acme"/>
              <a:sym typeface="Acme"/>
            </a:endParaRPr>
          </a:p>
          <a:p>
            <a:pPr indent="0" lvl="0" marL="0" rtl="0" algn="just">
              <a:lnSpc>
                <a:spcPct val="115000"/>
              </a:lnSpc>
              <a:spcBef>
                <a:spcPts val="0"/>
              </a:spcBef>
              <a:spcAft>
                <a:spcPts val="0"/>
              </a:spcAft>
              <a:buNone/>
            </a:pPr>
            <a:r>
              <a:rPr lang="en">
                <a:solidFill>
                  <a:srgbClr val="3D85C6"/>
                </a:solidFill>
                <a:latin typeface="Acme"/>
                <a:ea typeface="Acme"/>
                <a:cs typeface="Acme"/>
                <a:sym typeface="Acme"/>
              </a:rPr>
              <a:t>      </a:t>
            </a:r>
            <a:r>
              <a:rPr lang="en">
                <a:solidFill>
                  <a:schemeClr val="dk2"/>
                </a:solidFill>
                <a:latin typeface="Acme"/>
                <a:ea typeface="Acme"/>
                <a:cs typeface="Acme"/>
                <a:sym typeface="Acme"/>
              </a:rPr>
              <a:t>   The existence of “//” within the URL path means that the user will be redirected to another website. An example of such URL’s is: “http://www.legitimate.com//http://www.phishing.com”. We examine the location where the “//” appears. We find that if the URL starts with “HTTP”, that means the “//” should appear in the sixth position. However, if the URL employs “HTTPS” then the “//” should appear in seventh position. </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dk2"/>
                </a:solidFill>
                <a:latin typeface="Acme"/>
                <a:ea typeface="Acme"/>
                <a:cs typeface="Acme"/>
                <a:sym typeface="Acme"/>
              </a:rPr>
              <a:t>        Rule: IF { The Position of the Last Occurrence of "//" in the URL &gt; 7 → Phishing </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dk2"/>
                </a:solidFill>
                <a:latin typeface="Acme"/>
                <a:ea typeface="Acme"/>
                <a:cs typeface="Acme"/>
                <a:sym typeface="Acme"/>
              </a:rPr>
              <a:t>                          Otherwise → Legitimate</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t/>
            </a:r>
            <a:endParaRPr>
              <a:solidFill>
                <a:srgbClr val="45818E"/>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lt2"/>
                </a:solidFill>
                <a:latin typeface="Acme"/>
                <a:ea typeface="Acme"/>
                <a:cs typeface="Acme"/>
                <a:sym typeface="Acme"/>
              </a:rPr>
              <a:t>1.1.6.Adding Prefix or Suffix Separated by (-) to the Domain </a:t>
            </a:r>
            <a:endParaRPr>
              <a:solidFill>
                <a:schemeClr val="lt2"/>
              </a:solidFill>
              <a:latin typeface="Acme"/>
              <a:ea typeface="Acme"/>
              <a:cs typeface="Acme"/>
              <a:sym typeface="Acme"/>
            </a:endParaRPr>
          </a:p>
          <a:p>
            <a:pPr indent="0" lvl="0" marL="0" rtl="0" algn="l">
              <a:lnSpc>
                <a:spcPct val="115000"/>
              </a:lnSpc>
              <a:spcBef>
                <a:spcPts val="0"/>
              </a:spcBef>
              <a:spcAft>
                <a:spcPts val="0"/>
              </a:spcAft>
              <a:buNone/>
            </a:pPr>
            <a:r>
              <a:rPr lang="en">
                <a:solidFill>
                  <a:srgbClr val="3D85C6"/>
                </a:solidFill>
                <a:latin typeface="Acme"/>
                <a:ea typeface="Acme"/>
                <a:cs typeface="Acme"/>
                <a:sym typeface="Acme"/>
              </a:rPr>
              <a:t>      </a:t>
            </a:r>
            <a:r>
              <a:rPr lang="en">
                <a:solidFill>
                  <a:schemeClr val="dk2"/>
                </a:solidFill>
                <a:latin typeface="Acme"/>
                <a:ea typeface="Acme"/>
                <a:cs typeface="Acme"/>
                <a:sym typeface="Acme"/>
              </a:rPr>
              <a:t>   For example http://www.Confirme-paypal.com/. </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dk2"/>
                </a:solidFill>
                <a:latin typeface="Acme"/>
                <a:ea typeface="Acme"/>
                <a:cs typeface="Acme"/>
                <a:sym typeface="Acme"/>
              </a:rPr>
              <a:t>         Rule: IF { Domain Name Part Includes (−) Symbol → Phishing </a:t>
            </a:r>
            <a:endParaRPr>
              <a:solidFill>
                <a:schemeClr val="dk2"/>
              </a:solidFill>
              <a:latin typeface="Acme"/>
              <a:ea typeface="Acme"/>
              <a:cs typeface="Acme"/>
              <a:sym typeface="Acme"/>
            </a:endParaRPr>
          </a:p>
          <a:p>
            <a:pPr indent="0" lvl="0" marL="0" rtl="0" algn="l">
              <a:lnSpc>
                <a:spcPct val="115000"/>
              </a:lnSpc>
              <a:spcBef>
                <a:spcPts val="0"/>
              </a:spcBef>
              <a:spcAft>
                <a:spcPts val="0"/>
              </a:spcAft>
              <a:buNone/>
            </a:pPr>
            <a:r>
              <a:rPr lang="en">
                <a:solidFill>
                  <a:schemeClr val="dk2"/>
                </a:solidFill>
                <a:latin typeface="Acme"/>
                <a:ea typeface="Acme"/>
                <a:cs typeface="Acme"/>
                <a:sym typeface="Acme"/>
              </a:rPr>
              <a:t>                           Otherwise → Legitimate</a:t>
            </a:r>
            <a:endParaRPr b="1">
              <a:solidFill>
                <a:schemeClr val="dk2"/>
              </a:solidFill>
              <a:latin typeface="Acme"/>
              <a:ea typeface="Acme"/>
              <a:cs typeface="Acme"/>
              <a:sym typeface="Acme"/>
            </a:endParaRPr>
          </a:p>
        </p:txBody>
      </p:sp>
      <p:sp>
        <p:nvSpPr>
          <p:cNvPr id="472" name="Google Shape;472;p49"/>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9"/>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18</a:t>
            </a:r>
            <a:endParaRPr sz="4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0"/>
          <p:cNvSpPr txBox="1"/>
          <p:nvPr/>
        </p:nvSpPr>
        <p:spPr>
          <a:xfrm>
            <a:off x="350900" y="521375"/>
            <a:ext cx="7870800" cy="4442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a:solidFill>
                  <a:schemeClr val="lt2"/>
                </a:solidFill>
                <a:latin typeface="Acme"/>
                <a:ea typeface="Acme"/>
                <a:cs typeface="Acme"/>
                <a:sym typeface="Acme"/>
              </a:rPr>
              <a:t>1.1.7. Domain Registration Length </a:t>
            </a:r>
            <a:endParaRPr b="1">
              <a:solidFill>
                <a:schemeClr val="lt2"/>
              </a:solidFill>
              <a:latin typeface="Acme"/>
              <a:ea typeface="Acme"/>
              <a:cs typeface="Acme"/>
              <a:sym typeface="Acme"/>
            </a:endParaRPr>
          </a:p>
          <a:p>
            <a:pPr indent="0" lvl="0" marL="0" rtl="0" algn="just">
              <a:lnSpc>
                <a:spcPct val="115000"/>
              </a:lnSpc>
              <a:spcBef>
                <a:spcPts val="800"/>
              </a:spcBef>
              <a:spcAft>
                <a:spcPts val="0"/>
              </a:spcAft>
              <a:buNone/>
            </a:pPr>
            <a:r>
              <a:rPr lang="en">
                <a:solidFill>
                  <a:schemeClr val="dk2"/>
                </a:solidFill>
                <a:latin typeface="Acme"/>
                <a:ea typeface="Acme"/>
                <a:cs typeface="Acme"/>
                <a:sym typeface="Acme"/>
              </a:rPr>
              <a:t>        Based on the fact that a phishing website lives for a short period of time, we believe that trustworthy domains are regularly paid for several years in advance. In our dataset, we find that the longest fraudulent domains have been used for one year only. </a:t>
            </a:r>
            <a:endParaRPr>
              <a:solidFill>
                <a:schemeClr val="dk2"/>
              </a:solidFill>
              <a:latin typeface="Acme"/>
              <a:ea typeface="Acme"/>
              <a:cs typeface="Acme"/>
              <a:sym typeface="Acme"/>
            </a:endParaRPr>
          </a:p>
          <a:p>
            <a:pPr indent="0" lvl="0" marL="0" rtl="0" algn="just">
              <a:lnSpc>
                <a:spcPct val="115000"/>
              </a:lnSpc>
              <a:spcBef>
                <a:spcPts val="800"/>
              </a:spcBef>
              <a:spcAft>
                <a:spcPts val="0"/>
              </a:spcAft>
              <a:buNone/>
            </a:pPr>
            <a:r>
              <a:rPr lang="en">
                <a:solidFill>
                  <a:schemeClr val="dk2"/>
                </a:solidFill>
                <a:latin typeface="Acme"/>
                <a:ea typeface="Acme"/>
                <a:cs typeface="Acme"/>
                <a:sym typeface="Acme"/>
              </a:rPr>
              <a:t>Rule: IF{ Domains Expires on ≤ 1 years → Phishing </a:t>
            </a:r>
            <a:endParaRPr>
              <a:solidFill>
                <a:schemeClr val="dk2"/>
              </a:solidFill>
              <a:latin typeface="Acme"/>
              <a:ea typeface="Acme"/>
              <a:cs typeface="Acme"/>
              <a:sym typeface="Acme"/>
            </a:endParaRPr>
          </a:p>
          <a:p>
            <a:pPr indent="0" lvl="0" marL="0" rtl="0" algn="just">
              <a:lnSpc>
                <a:spcPct val="115000"/>
              </a:lnSpc>
              <a:spcBef>
                <a:spcPts val="800"/>
              </a:spcBef>
              <a:spcAft>
                <a:spcPts val="0"/>
              </a:spcAft>
              <a:buNone/>
            </a:pPr>
            <a:r>
              <a:rPr lang="en">
                <a:solidFill>
                  <a:schemeClr val="dk2"/>
                </a:solidFill>
                <a:latin typeface="Acme"/>
                <a:ea typeface="Acme"/>
                <a:cs typeface="Acme"/>
                <a:sym typeface="Acme"/>
              </a:rPr>
              <a:t>                 Otherwise → Legitimate</a:t>
            </a:r>
            <a:endParaRPr>
              <a:solidFill>
                <a:schemeClr val="dk2"/>
              </a:solidFill>
              <a:latin typeface="Acme"/>
              <a:ea typeface="Acme"/>
              <a:cs typeface="Acme"/>
              <a:sym typeface="Acme"/>
            </a:endParaRPr>
          </a:p>
          <a:p>
            <a:pPr indent="0" lvl="0" marL="0" rtl="0" algn="just">
              <a:lnSpc>
                <a:spcPct val="115000"/>
              </a:lnSpc>
              <a:spcBef>
                <a:spcPts val="800"/>
              </a:spcBef>
              <a:spcAft>
                <a:spcPts val="0"/>
              </a:spcAft>
              <a:buNone/>
            </a:pPr>
            <a:r>
              <a:rPr b="1" lang="en">
                <a:solidFill>
                  <a:schemeClr val="lt2"/>
                </a:solidFill>
                <a:latin typeface="Acme"/>
                <a:ea typeface="Acme"/>
                <a:cs typeface="Acme"/>
                <a:sym typeface="Acme"/>
              </a:rPr>
              <a:t>2. Using Pop-up Window</a:t>
            </a:r>
            <a:r>
              <a:rPr lang="en">
                <a:solidFill>
                  <a:schemeClr val="lt2"/>
                </a:solidFill>
                <a:latin typeface="Acme"/>
                <a:ea typeface="Acme"/>
                <a:cs typeface="Acme"/>
                <a:sym typeface="Acme"/>
              </a:rPr>
              <a:t> </a:t>
            </a:r>
            <a:endParaRPr>
              <a:solidFill>
                <a:schemeClr val="lt2"/>
              </a:solidFill>
              <a:latin typeface="Acme"/>
              <a:ea typeface="Acme"/>
              <a:cs typeface="Acme"/>
              <a:sym typeface="Acme"/>
            </a:endParaRPr>
          </a:p>
          <a:p>
            <a:pPr indent="0" lvl="0" marL="0" rtl="0" algn="just">
              <a:lnSpc>
                <a:spcPct val="115000"/>
              </a:lnSpc>
              <a:spcBef>
                <a:spcPts val="800"/>
              </a:spcBef>
              <a:spcAft>
                <a:spcPts val="0"/>
              </a:spcAft>
              <a:buNone/>
            </a:pPr>
            <a:r>
              <a:rPr lang="en">
                <a:solidFill>
                  <a:schemeClr val="dk2"/>
                </a:solidFill>
                <a:latin typeface="Acme"/>
                <a:ea typeface="Acme"/>
                <a:cs typeface="Acme"/>
                <a:sym typeface="Acme"/>
              </a:rPr>
              <a:t>It is unusual to find a legitimate website asking users to submit their personal information through a pop-up window. On the other hand, this feature has been used in some legitimate websites and its main goal is to warn users about fraudulent activities or broadcast a welcome announcement, though no personal information was asked to be filled in through these pop-up windows.</a:t>
            </a:r>
            <a:endParaRPr>
              <a:solidFill>
                <a:schemeClr val="dk2"/>
              </a:solidFill>
              <a:latin typeface="Acme"/>
              <a:ea typeface="Acme"/>
              <a:cs typeface="Acme"/>
              <a:sym typeface="Acme"/>
            </a:endParaRPr>
          </a:p>
          <a:p>
            <a:pPr indent="0" lvl="0" marL="0" rtl="0" algn="just">
              <a:lnSpc>
                <a:spcPct val="115000"/>
              </a:lnSpc>
              <a:spcBef>
                <a:spcPts val="800"/>
              </a:spcBef>
              <a:spcAft>
                <a:spcPts val="0"/>
              </a:spcAft>
              <a:buNone/>
            </a:pPr>
            <a:r>
              <a:rPr lang="en">
                <a:solidFill>
                  <a:schemeClr val="dk2"/>
                </a:solidFill>
                <a:latin typeface="Acme"/>
                <a:ea typeface="Acme"/>
                <a:cs typeface="Acme"/>
                <a:sym typeface="Acme"/>
              </a:rPr>
              <a:t>Rule: IF Popup Window Contains Text Fields→ Phishing </a:t>
            </a:r>
            <a:endParaRPr>
              <a:solidFill>
                <a:schemeClr val="dk2"/>
              </a:solidFill>
              <a:latin typeface="Acme"/>
              <a:ea typeface="Acme"/>
              <a:cs typeface="Acme"/>
              <a:sym typeface="Acme"/>
            </a:endParaRPr>
          </a:p>
          <a:p>
            <a:pPr indent="0" lvl="0" marL="0" rtl="0" algn="just">
              <a:lnSpc>
                <a:spcPct val="115000"/>
              </a:lnSpc>
              <a:spcBef>
                <a:spcPts val="800"/>
              </a:spcBef>
              <a:spcAft>
                <a:spcPts val="0"/>
              </a:spcAft>
              <a:buNone/>
            </a:pPr>
            <a:r>
              <a:rPr lang="en">
                <a:solidFill>
                  <a:schemeClr val="dk2"/>
                </a:solidFill>
                <a:latin typeface="Acme"/>
                <a:ea typeface="Acme"/>
                <a:cs typeface="Acme"/>
                <a:sym typeface="Acme"/>
              </a:rPr>
              <a:t>               Otherwise → Legitimate</a:t>
            </a:r>
            <a:endParaRPr>
              <a:solidFill>
                <a:schemeClr val="dk2"/>
              </a:solidFill>
              <a:latin typeface="Acme"/>
              <a:ea typeface="Acme"/>
              <a:cs typeface="Acme"/>
              <a:sym typeface="Acme"/>
            </a:endParaRPr>
          </a:p>
          <a:p>
            <a:pPr indent="0" lvl="0" marL="0" rtl="0" algn="l">
              <a:lnSpc>
                <a:spcPct val="115000"/>
              </a:lnSpc>
              <a:spcBef>
                <a:spcPts val="800"/>
              </a:spcBef>
              <a:spcAft>
                <a:spcPts val="0"/>
              </a:spcAft>
              <a:buNone/>
            </a:pPr>
            <a:r>
              <a:t/>
            </a:r>
            <a:endParaRPr>
              <a:solidFill>
                <a:schemeClr val="lt2"/>
              </a:solidFill>
              <a:latin typeface="Acme"/>
              <a:ea typeface="Acme"/>
              <a:cs typeface="Acme"/>
              <a:sym typeface="Acme"/>
            </a:endParaRPr>
          </a:p>
        </p:txBody>
      </p:sp>
      <p:sp>
        <p:nvSpPr>
          <p:cNvPr id="479" name="Google Shape;479;p50"/>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50"/>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19</a:t>
            </a:r>
            <a:endParaRPr sz="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3"/>
          <p:cNvSpPr txBox="1"/>
          <p:nvPr>
            <p:ph type="title"/>
          </p:nvPr>
        </p:nvSpPr>
        <p:spPr>
          <a:xfrm>
            <a:off x="1827150" y="369525"/>
            <a:ext cx="5946600" cy="49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ABSTRACT</a:t>
            </a:r>
            <a:endParaRPr/>
          </a:p>
        </p:txBody>
      </p:sp>
      <p:sp>
        <p:nvSpPr>
          <p:cNvPr id="329" name="Google Shape;329;p33"/>
          <p:cNvSpPr txBox="1"/>
          <p:nvPr/>
        </p:nvSpPr>
        <p:spPr>
          <a:xfrm>
            <a:off x="595775" y="1131975"/>
            <a:ext cx="8082600" cy="3143700"/>
          </a:xfrm>
          <a:prstGeom prst="rect">
            <a:avLst/>
          </a:prstGeom>
          <a:noFill/>
          <a:ln>
            <a:noFill/>
          </a:ln>
        </p:spPr>
        <p:txBody>
          <a:bodyPr anchorCtr="0" anchor="t" bIns="91425" lIns="91425" spcFirstLastPara="1" rIns="91425" wrap="square" tIns="91425">
            <a:spAutoFit/>
          </a:bodyPr>
          <a:lstStyle/>
          <a:p>
            <a:pPr indent="-304800" lvl="0" marL="342900" rtl="0" algn="just">
              <a:lnSpc>
                <a:spcPct val="115000"/>
              </a:lnSpc>
              <a:spcBef>
                <a:spcPts val="0"/>
              </a:spcBef>
              <a:spcAft>
                <a:spcPts val="0"/>
              </a:spcAft>
              <a:buClr>
                <a:schemeClr val="dk2"/>
              </a:buClr>
              <a:buSzPts val="1000"/>
              <a:buFont typeface="Acme"/>
              <a:buChar char="►"/>
            </a:pPr>
            <a:r>
              <a:rPr lang="en">
                <a:solidFill>
                  <a:schemeClr val="dk2"/>
                </a:solidFill>
                <a:latin typeface="Acme"/>
                <a:ea typeface="Acme"/>
                <a:cs typeface="Acme"/>
                <a:sym typeface="Acme"/>
              </a:rPr>
              <a:t>Malicious Web sites largely promote the growth of Internet criminal activities and constrain the development of Web services. As a result, there has been strong motivation to develop systemic solution to stopping the user from visiting such Websites.</a:t>
            </a:r>
            <a:endParaRPr>
              <a:solidFill>
                <a:schemeClr val="dk2"/>
              </a:solidFill>
              <a:latin typeface="Acme"/>
              <a:ea typeface="Acme"/>
              <a:cs typeface="Acme"/>
              <a:sym typeface="Acme"/>
            </a:endParaRPr>
          </a:p>
          <a:p>
            <a:pPr indent="-304800" lvl="0" marL="342900" rtl="0" algn="just">
              <a:lnSpc>
                <a:spcPct val="115000"/>
              </a:lnSpc>
              <a:spcBef>
                <a:spcPts val="1000"/>
              </a:spcBef>
              <a:spcAft>
                <a:spcPts val="0"/>
              </a:spcAft>
              <a:buClr>
                <a:schemeClr val="dk2"/>
              </a:buClr>
              <a:buSzPts val="1000"/>
              <a:buFont typeface="Acme"/>
              <a:buChar char="►"/>
            </a:pPr>
            <a:r>
              <a:rPr lang="en">
                <a:solidFill>
                  <a:schemeClr val="dk2"/>
                </a:solidFill>
                <a:latin typeface="Acme"/>
                <a:ea typeface="Acme"/>
                <a:cs typeface="Acme"/>
                <a:sym typeface="Acme"/>
              </a:rPr>
              <a:t> We propose a learning based approach to classifying Web sites into 3 classes: Benign, Spam and Malicious.</a:t>
            </a:r>
            <a:endParaRPr>
              <a:solidFill>
                <a:schemeClr val="dk2"/>
              </a:solidFill>
              <a:latin typeface="Acme"/>
              <a:ea typeface="Acme"/>
              <a:cs typeface="Acme"/>
              <a:sym typeface="Acme"/>
            </a:endParaRPr>
          </a:p>
          <a:p>
            <a:pPr indent="-304800" lvl="0" marL="342900" rtl="0" algn="just">
              <a:lnSpc>
                <a:spcPct val="115000"/>
              </a:lnSpc>
              <a:spcBef>
                <a:spcPts val="1000"/>
              </a:spcBef>
              <a:spcAft>
                <a:spcPts val="0"/>
              </a:spcAft>
              <a:buClr>
                <a:schemeClr val="dk2"/>
              </a:buClr>
              <a:buSzPts val="1000"/>
              <a:buFont typeface="Acme"/>
              <a:buChar char="►"/>
            </a:pPr>
            <a:r>
              <a:rPr lang="en">
                <a:solidFill>
                  <a:schemeClr val="dk2"/>
                </a:solidFill>
                <a:latin typeface="Acme"/>
                <a:ea typeface="Acme"/>
                <a:cs typeface="Acme"/>
                <a:sym typeface="Acme"/>
              </a:rPr>
              <a:t> Our mechanism only analyses the Uniform Resource Locator (URL) itself without accessing the content of Web sites. </a:t>
            </a:r>
            <a:endParaRPr>
              <a:solidFill>
                <a:schemeClr val="dk2"/>
              </a:solidFill>
              <a:latin typeface="Acme"/>
              <a:ea typeface="Acme"/>
              <a:cs typeface="Acme"/>
              <a:sym typeface="Acme"/>
            </a:endParaRPr>
          </a:p>
          <a:p>
            <a:pPr indent="-304800" lvl="0" marL="342900" rtl="0" algn="just">
              <a:lnSpc>
                <a:spcPct val="115000"/>
              </a:lnSpc>
              <a:spcBef>
                <a:spcPts val="1000"/>
              </a:spcBef>
              <a:spcAft>
                <a:spcPts val="0"/>
              </a:spcAft>
              <a:buClr>
                <a:schemeClr val="dk2"/>
              </a:buClr>
              <a:buSzPts val="1000"/>
              <a:buFont typeface="Acme"/>
              <a:buChar char="►"/>
            </a:pPr>
            <a:r>
              <a:rPr lang="en">
                <a:solidFill>
                  <a:schemeClr val="dk2"/>
                </a:solidFill>
                <a:latin typeface="Acme"/>
                <a:ea typeface="Acme"/>
                <a:cs typeface="Acme"/>
                <a:sym typeface="Acme"/>
              </a:rPr>
              <a:t>Thus, it eliminates the run-time latency and the possibility of exposing users to the browser based vulnerabilities.</a:t>
            </a:r>
            <a:endParaRPr>
              <a:solidFill>
                <a:schemeClr val="dk2"/>
              </a:solidFill>
              <a:latin typeface="Acme"/>
              <a:ea typeface="Acme"/>
              <a:cs typeface="Acme"/>
              <a:sym typeface="Acme"/>
            </a:endParaRPr>
          </a:p>
          <a:p>
            <a:pPr indent="-304800" lvl="0" marL="342900" rtl="0" algn="just">
              <a:lnSpc>
                <a:spcPct val="115000"/>
              </a:lnSpc>
              <a:spcBef>
                <a:spcPts val="1000"/>
              </a:spcBef>
              <a:spcAft>
                <a:spcPts val="0"/>
              </a:spcAft>
              <a:buClr>
                <a:schemeClr val="dk2"/>
              </a:buClr>
              <a:buSzPts val="1000"/>
              <a:buFont typeface="Acme"/>
              <a:buChar char="►"/>
            </a:pPr>
            <a:r>
              <a:rPr lang="en">
                <a:solidFill>
                  <a:schemeClr val="dk2"/>
                </a:solidFill>
                <a:latin typeface="Acme"/>
                <a:ea typeface="Acme"/>
                <a:cs typeface="Acme"/>
                <a:sym typeface="Acme"/>
              </a:rPr>
              <a:t> By employing learning algorithms, our scheme achieves better performance on generality and coverage compared with blacklisting service.</a:t>
            </a:r>
            <a:endParaRPr sz="1200">
              <a:solidFill>
                <a:schemeClr val="dk2"/>
              </a:solidFill>
              <a:latin typeface="Acme"/>
              <a:ea typeface="Acme"/>
              <a:cs typeface="Acme"/>
              <a:sym typeface="Acme"/>
            </a:endParaRPr>
          </a:p>
        </p:txBody>
      </p:sp>
      <p:sp>
        <p:nvSpPr>
          <p:cNvPr id="330" name="Google Shape;330;p33"/>
          <p:cNvSpPr txBox="1"/>
          <p:nvPr/>
        </p:nvSpPr>
        <p:spPr>
          <a:xfrm>
            <a:off x="8003200" y="4700550"/>
            <a:ext cx="595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02</a:t>
            </a:r>
            <a:endParaRPr sz="7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51"/>
          <p:cNvSpPr txBox="1"/>
          <p:nvPr/>
        </p:nvSpPr>
        <p:spPr>
          <a:xfrm>
            <a:off x="381000" y="812125"/>
            <a:ext cx="7870800" cy="238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2"/>
                </a:solidFill>
                <a:latin typeface="Acme"/>
                <a:ea typeface="Acme"/>
                <a:cs typeface="Acme"/>
                <a:sym typeface="Acme"/>
              </a:rPr>
              <a:t>3. Classification</a:t>
            </a:r>
            <a:endParaRPr b="1">
              <a:solidFill>
                <a:schemeClr val="lt2"/>
              </a:solidFill>
              <a:latin typeface="Acme"/>
              <a:ea typeface="Acme"/>
              <a:cs typeface="Acme"/>
              <a:sym typeface="Acme"/>
            </a:endParaRPr>
          </a:p>
          <a:p>
            <a:pPr indent="0" lvl="0" marL="0" rtl="0" algn="just">
              <a:lnSpc>
                <a:spcPct val="115000"/>
              </a:lnSpc>
              <a:spcBef>
                <a:spcPts val="0"/>
              </a:spcBef>
              <a:spcAft>
                <a:spcPts val="0"/>
              </a:spcAft>
              <a:buNone/>
            </a:pPr>
            <a:r>
              <a:rPr lang="en">
                <a:solidFill>
                  <a:schemeClr val="dk2"/>
                </a:solidFill>
                <a:latin typeface="Acme"/>
                <a:ea typeface="Acme"/>
                <a:cs typeface="Acme"/>
                <a:sym typeface="Acme"/>
              </a:rPr>
              <a:t>                         </a:t>
            </a:r>
            <a:endParaRPr>
              <a:solidFill>
                <a:schemeClr val="dk2"/>
              </a:solidFill>
              <a:latin typeface="Acme"/>
              <a:ea typeface="Acme"/>
              <a:cs typeface="Acme"/>
              <a:sym typeface="Acme"/>
            </a:endParaRPr>
          </a:p>
          <a:p>
            <a:pPr indent="0" lvl="0" marL="0" rtl="0" algn="just">
              <a:lnSpc>
                <a:spcPct val="115000"/>
              </a:lnSpc>
              <a:spcBef>
                <a:spcPts val="0"/>
              </a:spcBef>
              <a:spcAft>
                <a:spcPts val="0"/>
              </a:spcAft>
              <a:buNone/>
            </a:pPr>
            <a:r>
              <a:rPr lang="en">
                <a:solidFill>
                  <a:schemeClr val="dk2"/>
                </a:solidFill>
                <a:latin typeface="Acme"/>
                <a:ea typeface="Acme"/>
                <a:cs typeface="Acme"/>
                <a:sym typeface="Acme"/>
              </a:rPr>
              <a:t>To ensure that our approach works well irrespective of the underlying classiﬁer chosen for the task, we performed the experiments using two different classiﬁers: Random Forest and Support vector machine, as these are some of the most commonly used classiﬁers for the task of text-data classiﬁcation. Scikit-learn implementation of these classiﬁers with their default parameter settings are used for our experiments. </a:t>
            </a:r>
            <a:endParaRPr>
              <a:solidFill>
                <a:schemeClr val="dk2"/>
              </a:solidFill>
              <a:latin typeface="Acme"/>
              <a:ea typeface="Acme"/>
              <a:cs typeface="Acme"/>
              <a:sym typeface="Acme"/>
            </a:endParaRPr>
          </a:p>
          <a:p>
            <a:pPr indent="0" lvl="0" marL="0" rtl="0" algn="just">
              <a:lnSpc>
                <a:spcPct val="115000"/>
              </a:lnSpc>
              <a:spcBef>
                <a:spcPts val="0"/>
              </a:spcBef>
              <a:spcAft>
                <a:spcPts val="0"/>
              </a:spcAft>
              <a:buNone/>
            </a:pPr>
            <a:r>
              <a:t/>
            </a:r>
            <a:endParaRPr>
              <a:solidFill>
                <a:schemeClr val="dk2"/>
              </a:solidFill>
              <a:latin typeface="Acme"/>
              <a:ea typeface="Acme"/>
              <a:cs typeface="Acme"/>
              <a:sym typeface="Acme"/>
            </a:endParaRPr>
          </a:p>
          <a:p>
            <a:pPr indent="0" lvl="0" marL="0" rtl="0" algn="just">
              <a:lnSpc>
                <a:spcPct val="115000"/>
              </a:lnSpc>
              <a:spcBef>
                <a:spcPts val="0"/>
              </a:spcBef>
              <a:spcAft>
                <a:spcPts val="0"/>
              </a:spcAft>
              <a:buNone/>
            </a:pPr>
            <a:r>
              <a:rPr lang="en">
                <a:solidFill>
                  <a:schemeClr val="dk2"/>
                </a:solidFill>
                <a:latin typeface="Acme"/>
                <a:ea typeface="Acme"/>
                <a:cs typeface="Acme"/>
                <a:sym typeface="Acme"/>
              </a:rPr>
              <a:t>The tf-idf feature is used to represent each URL in the database.</a:t>
            </a:r>
            <a:endParaRPr b="1">
              <a:solidFill>
                <a:schemeClr val="dk2"/>
              </a:solidFill>
              <a:latin typeface="Acme"/>
              <a:ea typeface="Acme"/>
              <a:cs typeface="Acme"/>
              <a:sym typeface="Acme"/>
            </a:endParaRPr>
          </a:p>
          <a:p>
            <a:pPr indent="0" lvl="0" marL="0" rtl="0" algn="l">
              <a:lnSpc>
                <a:spcPct val="115000"/>
              </a:lnSpc>
              <a:spcBef>
                <a:spcPts val="0"/>
              </a:spcBef>
              <a:spcAft>
                <a:spcPts val="0"/>
              </a:spcAft>
              <a:buNone/>
            </a:pPr>
            <a:r>
              <a:t/>
            </a:r>
            <a:endParaRPr>
              <a:solidFill>
                <a:schemeClr val="lt2"/>
              </a:solidFill>
              <a:latin typeface="Acme"/>
              <a:ea typeface="Acme"/>
              <a:cs typeface="Acme"/>
              <a:sym typeface="Acme"/>
            </a:endParaRPr>
          </a:p>
        </p:txBody>
      </p:sp>
      <p:sp>
        <p:nvSpPr>
          <p:cNvPr id="486" name="Google Shape;486;p51"/>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1"/>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20</a:t>
            </a:r>
            <a:endParaRPr sz="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2"/>
          <p:cNvSpPr txBox="1"/>
          <p:nvPr/>
        </p:nvSpPr>
        <p:spPr>
          <a:xfrm>
            <a:off x="280800" y="611600"/>
            <a:ext cx="8187900" cy="1922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t/>
            </a:r>
            <a:endParaRPr b="1" sz="3000">
              <a:solidFill>
                <a:srgbClr val="F28F8F"/>
              </a:solidFill>
              <a:latin typeface="Ubuntu"/>
              <a:ea typeface="Ubuntu"/>
              <a:cs typeface="Ubuntu"/>
              <a:sym typeface="Ubuntu"/>
            </a:endParaRPr>
          </a:p>
          <a:p>
            <a:pPr indent="0" lvl="0" marL="0" rtl="0" algn="just">
              <a:lnSpc>
                <a:spcPct val="115000"/>
              </a:lnSpc>
              <a:spcBef>
                <a:spcPts val="0"/>
              </a:spcBef>
              <a:spcAft>
                <a:spcPts val="0"/>
              </a:spcAft>
              <a:buNone/>
            </a:pPr>
            <a:r>
              <a:rPr lang="en">
                <a:solidFill>
                  <a:schemeClr val="dk2"/>
                </a:solidFill>
                <a:highlight>
                  <a:schemeClr val="lt1"/>
                </a:highlight>
                <a:latin typeface="Acme"/>
                <a:ea typeface="Acme"/>
                <a:cs typeface="Acme"/>
                <a:sym typeface="Acme"/>
              </a:rPr>
              <a:t>The following are the general steps used in performing the random forest algorithm</a:t>
            </a:r>
            <a:endParaRPr>
              <a:solidFill>
                <a:schemeClr val="dk2"/>
              </a:solidFill>
              <a:highlight>
                <a:schemeClr val="lt1"/>
              </a:highlight>
              <a:latin typeface="Acme"/>
              <a:ea typeface="Acme"/>
              <a:cs typeface="Acme"/>
              <a:sym typeface="Acme"/>
            </a:endParaRPr>
          </a:p>
          <a:p>
            <a:pPr indent="0" lvl="0" marL="0" rtl="0" algn="just">
              <a:lnSpc>
                <a:spcPct val="115000"/>
              </a:lnSpc>
              <a:spcBef>
                <a:spcPts val="0"/>
              </a:spcBef>
              <a:spcAft>
                <a:spcPts val="0"/>
              </a:spcAft>
              <a:buNone/>
            </a:pPr>
            <a:r>
              <a:rPr lang="en">
                <a:solidFill>
                  <a:schemeClr val="dk2"/>
                </a:solidFill>
                <a:highlight>
                  <a:schemeClr val="lt1"/>
                </a:highlight>
                <a:latin typeface="Acme"/>
                <a:ea typeface="Acme"/>
                <a:cs typeface="Acme"/>
                <a:sym typeface="Acme"/>
              </a:rPr>
              <a:t>1. First take N random set of columns from the dataset, 2. Using these N records Construct a decision tree,  3. Select the number of trees you want in your algorithm and repeat steps 1 and 2, 4. Finally the final class is chosen as the average of all the available classes. </a:t>
            </a:r>
            <a:endParaRPr>
              <a:solidFill>
                <a:schemeClr val="dk2"/>
              </a:solidFill>
              <a:highlight>
                <a:schemeClr val="lt1"/>
              </a:highlight>
              <a:latin typeface="Acme"/>
              <a:ea typeface="Acme"/>
              <a:cs typeface="Acme"/>
              <a:sym typeface="Acme"/>
            </a:endParaRPr>
          </a:p>
          <a:p>
            <a:pPr indent="0" lvl="0" marL="0" rtl="0" algn="just">
              <a:lnSpc>
                <a:spcPct val="115000"/>
              </a:lnSpc>
              <a:spcBef>
                <a:spcPts val="0"/>
              </a:spcBef>
              <a:spcAft>
                <a:spcPts val="0"/>
              </a:spcAft>
              <a:buNone/>
            </a:pPr>
            <a:r>
              <a:t/>
            </a:r>
            <a:endParaRPr>
              <a:solidFill>
                <a:schemeClr val="dk2"/>
              </a:solidFill>
              <a:highlight>
                <a:schemeClr val="lt1"/>
              </a:highlight>
              <a:latin typeface="Acme"/>
              <a:ea typeface="Acme"/>
              <a:cs typeface="Acme"/>
              <a:sym typeface="Acme"/>
            </a:endParaRPr>
          </a:p>
        </p:txBody>
      </p:sp>
      <p:sp>
        <p:nvSpPr>
          <p:cNvPr id="493" name="Google Shape;493;p52"/>
          <p:cNvSpPr txBox="1"/>
          <p:nvPr/>
        </p:nvSpPr>
        <p:spPr>
          <a:xfrm>
            <a:off x="2817400" y="381000"/>
            <a:ext cx="26571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3000">
                <a:solidFill>
                  <a:schemeClr val="dk1"/>
                </a:solidFill>
                <a:latin typeface="Acme"/>
                <a:ea typeface="Acme"/>
                <a:cs typeface="Acme"/>
                <a:sym typeface="Acme"/>
              </a:rPr>
              <a:t>Random Forest</a:t>
            </a:r>
            <a:endParaRPr>
              <a:solidFill>
                <a:schemeClr val="dk1"/>
              </a:solidFill>
              <a:latin typeface="Acme"/>
              <a:ea typeface="Acme"/>
              <a:cs typeface="Acme"/>
              <a:sym typeface="Acme"/>
            </a:endParaRPr>
          </a:p>
        </p:txBody>
      </p:sp>
      <p:sp>
        <p:nvSpPr>
          <p:cNvPr id="494" name="Google Shape;494;p52"/>
          <p:cNvSpPr txBox="1"/>
          <p:nvPr/>
        </p:nvSpPr>
        <p:spPr>
          <a:xfrm>
            <a:off x="7953103" y="47130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21</a:t>
            </a:r>
            <a:endParaRPr sz="400"/>
          </a:p>
        </p:txBody>
      </p:sp>
      <p:pic>
        <p:nvPicPr>
          <p:cNvPr id="495" name="Google Shape;495;p52"/>
          <p:cNvPicPr preferRelativeResize="0"/>
          <p:nvPr/>
        </p:nvPicPr>
        <p:blipFill>
          <a:blip r:embed="rId3">
            <a:alphaModFix/>
          </a:blip>
          <a:stretch>
            <a:fillRect/>
          </a:stretch>
        </p:blipFill>
        <p:spPr>
          <a:xfrm>
            <a:off x="2982452" y="2455350"/>
            <a:ext cx="4381200" cy="2304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53"/>
          <p:cNvSpPr txBox="1"/>
          <p:nvPr/>
        </p:nvSpPr>
        <p:spPr>
          <a:xfrm>
            <a:off x="462100" y="552525"/>
            <a:ext cx="7966500" cy="2134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3000">
                <a:solidFill>
                  <a:schemeClr val="dk1"/>
                </a:solidFill>
                <a:latin typeface="Acme"/>
                <a:ea typeface="Acme"/>
                <a:cs typeface="Acme"/>
                <a:sym typeface="Acme"/>
              </a:rPr>
              <a:t>Support Vector Machine</a:t>
            </a:r>
            <a:endParaRPr b="1" sz="3000">
              <a:solidFill>
                <a:schemeClr val="dk1"/>
              </a:solidFill>
              <a:latin typeface="Acme"/>
              <a:ea typeface="Acme"/>
              <a:cs typeface="Acme"/>
              <a:sym typeface="Acme"/>
            </a:endParaRPr>
          </a:p>
          <a:p>
            <a:pPr indent="0" lvl="0" marL="0" rtl="0" algn="just">
              <a:lnSpc>
                <a:spcPct val="115000"/>
              </a:lnSpc>
              <a:spcBef>
                <a:spcPts val="0"/>
              </a:spcBef>
              <a:spcAft>
                <a:spcPts val="0"/>
              </a:spcAft>
              <a:buNone/>
            </a:pPr>
            <a:r>
              <a:rPr b="1" lang="en" sz="1200">
                <a:solidFill>
                  <a:srgbClr val="202124"/>
                </a:solidFill>
                <a:highlight>
                  <a:srgbClr val="FFFFFF"/>
                </a:highlight>
              </a:rPr>
              <a:t>                                                 </a:t>
            </a:r>
            <a:endParaRPr b="1" sz="1200">
              <a:solidFill>
                <a:srgbClr val="202124"/>
              </a:solidFill>
              <a:highlight>
                <a:srgbClr val="FFFFFF"/>
              </a:highlight>
            </a:endParaRPr>
          </a:p>
          <a:p>
            <a:pPr indent="0" lvl="0" marL="0" rtl="0" algn="just">
              <a:lnSpc>
                <a:spcPct val="115000"/>
              </a:lnSpc>
              <a:spcBef>
                <a:spcPts val="0"/>
              </a:spcBef>
              <a:spcAft>
                <a:spcPts val="0"/>
              </a:spcAft>
              <a:buNone/>
            </a:pPr>
            <a:r>
              <a:rPr lang="en">
                <a:solidFill>
                  <a:schemeClr val="dk2"/>
                </a:solidFill>
                <a:highlight>
                  <a:srgbClr val="FFFFFF"/>
                </a:highlight>
                <a:latin typeface="Acme"/>
                <a:ea typeface="Acme"/>
                <a:cs typeface="Acme"/>
                <a:sym typeface="Acme"/>
              </a:rPr>
              <a:t>SVM (support vector machines) generally are capable of delivering higher performance in terms of classification accuracy than the other data classification algorithms. It has been employed in a wide range of real world problems such as text categorization, hand-written, digit recognition, tone recognition, image classification and object detection, micro-array gene expression data analysis, data classification . SVM acts as a machine learning based system for the detection of malware . </a:t>
            </a:r>
            <a:endParaRPr>
              <a:solidFill>
                <a:schemeClr val="dk2"/>
              </a:solidFill>
              <a:highlight>
                <a:srgbClr val="FFFFFF"/>
              </a:highlight>
              <a:latin typeface="Acme"/>
              <a:ea typeface="Acme"/>
              <a:cs typeface="Acme"/>
              <a:sym typeface="Acme"/>
            </a:endParaRPr>
          </a:p>
        </p:txBody>
      </p:sp>
      <p:pic>
        <p:nvPicPr>
          <p:cNvPr id="501" name="Google Shape;501;p53"/>
          <p:cNvPicPr preferRelativeResize="0"/>
          <p:nvPr/>
        </p:nvPicPr>
        <p:blipFill>
          <a:blip r:embed="rId3">
            <a:alphaModFix/>
          </a:blip>
          <a:stretch>
            <a:fillRect/>
          </a:stretch>
        </p:blipFill>
        <p:spPr>
          <a:xfrm>
            <a:off x="2463125" y="2845700"/>
            <a:ext cx="3381375" cy="1766100"/>
          </a:xfrm>
          <a:prstGeom prst="rect">
            <a:avLst/>
          </a:prstGeom>
          <a:noFill/>
          <a:ln>
            <a:noFill/>
          </a:ln>
        </p:spPr>
      </p:pic>
      <p:sp>
        <p:nvSpPr>
          <p:cNvPr id="502" name="Google Shape;502;p53"/>
          <p:cNvSpPr txBox="1"/>
          <p:nvPr/>
        </p:nvSpPr>
        <p:spPr>
          <a:xfrm>
            <a:off x="7923003" y="4701021"/>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22</a:t>
            </a:r>
            <a:endParaRPr sz="4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54"/>
          <p:cNvSpPr txBox="1"/>
          <p:nvPr/>
        </p:nvSpPr>
        <p:spPr>
          <a:xfrm>
            <a:off x="2735563" y="0"/>
            <a:ext cx="36540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dk1"/>
                </a:solidFill>
                <a:latin typeface="Acme"/>
                <a:ea typeface="Acme"/>
                <a:cs typeface="Acme"/>
                <a:sym typeface="Acme"/>
              </a:rPr>
              <a:t>TEST REPORT</a:t>
            </a:r>
            <a:r>
              <a:rPr b="1" lang="en" sz="3000">
                <a:solidFill>
                  <a:srgbClr val="F28F8F"/>
                </a:solidFill>
                <a:latin typeface="Ubuntu"/>
                <a:ea typeface="Ubuntu"/>
                <a:cs typeface="Ubuntu"/>
                <a:sym typeface="Ubuntu"/>
              </a:rPr>
              <a:t> </a:t>
            </a:r>
            <a:endParaRPr b="1" sz="3000">
              <a:solidFill>
                <a:srgbClr val="F28F8F"/>
              </a:solidFill>
              <a:latin typeface="Ubuntu"/>
              <a:ea typeface="Ubuntu"/>
              <a:cs typeface="Ubuntu"/>
              <a:sym typeface="Ubuntu"/>
            </a:endParaRPr>
          </a:p>
        </p:txBody>
      </p:sp>
      <p:graphicFrame>
        <p:nvGraphicFramePr>
          <p:cNvPr id="508" name="Google Shape;508;p54"/>
          <p:cNvGraphicFramePr/>
          <p:nvPr/>
        </p:nvGraphicFramePr>
        <p:xfrm>
          <a:off x="342325" y="646500"/>
          <a:ext cx="3000000" cy="3000000"/>
        </p:xfrm>
        <a:graphic>
          <a:graphicData uri="http://schemas.openxmlformats.org/drawingml/2006/table">
            <a:tbl>
              <a:tblPr>
                <a:noFill/>
                <a:tableStyleId>{AC8B692E-D699-45EF-8A54-9B3265676DF2}</a:tableStyleId>
              </a:tblPr>
              <a:tblGrid>
                <a:gridCol w="643500"/>
                <a:gridCol w="1835075"/>
                <a:gridCol w="2639325"/>
                <a:gridCol w="2440750"/>
                <a:gridCol w="881825"/>
              </a:tblGrid>
              <a:tr h="450675">
                <a:tc>
                  <a:txBody>
                    <a:bodyPr/>
                    <a:lstStyle/>
                    <a:p>
                      <a:pPr indent="0" lvl="0" marL="0" rtl="0" algn="l">
                        <a:spcBef>
                          <a:spcPts val="0"/>
                        </a:spcBef>
                        <a:spcAft>
                          <a:spcPts val="0"/>
                        </a:spcAft>
                        <a:buNone/>
                      </a:pPr>
                      <a:r>
                        <a:rPr lang="en">
                          <a:latin typeface="Acme"/>
                          <a:ea typeface="Acme"/>
                          <a:cs typeface="Acme"/>
                          <a:sym typeface="Acme"/>
                        </a:rPr>
                        <a:t>S.NO</a:t>
                      </a:r>
                      <a:endParaRPr>
                        <a:latin typeface="Acme"/>
                        <a:ea typeface="Acme"/>
                        <a:cs typeface="Acme"/>
                        <a:sym typeface="Acme"/>
                      </a:endParaRPr>
                    </a:p>
                  </a:txBody>
                  <a:tcPr marT="91425" marB="91425" marR="91425" marL="91425">
                    <a:lnR cap="flat" cmpd="sng" w="9525">
                      <a:solidFill>
                        <a:srgbClr val="9E9E9E">
                          <a:alpha val="0"/>
                        </a:srgbClr>
                      </a:solidFill>
                      <a:prstDash val="solid"/>
                      <a:round/>
                      <a:headEnd len="sm" w="sm" type="none"/>
                      <a:tailEnd len="sm" w="sm" type="none"/>
                    </a:lnR>
                    <a:gradFill>
                      <a:gsLst>
                        <a:gs pos="0">
                          <a:srgbClr val="F8C79F"/>
                        </a:gs>
                        <a:gs pos="100000">
                          <a:srgbClr val="E9812C"/>
                        </a:gs>
                      </a:gsLst>
                      <a:lin ang="5400012" scaled="0"/>
                    </a:gradFill>
                  </a:tcPr>
                </a:tc>
                <a:tc>
                  <a:txBody>
                    <a:bodyPr/>
                    <a:lstStyle/>
                    <a:p>
                      <a:pPr indent="0" lvl="0" marL="0" rtl="0" algn="l">
                        <a:spcBef>
                          <a:spcPts val="0"/>
                        </a:spcBef>
                        <a:spcAft>
                          <a:spcPts val="0"/>
                        </a:spcAft>
                        <a:buNone/>
                      </a:pPr>
                      <a:r>
                        <a:rPr lang="en">
                          <a:latin typeface="Acme"/>
                          <a:ea typeface="Acme"/>
                          <a:cs typeface="Acme"/>
                          <a:sym typeface="Acme"/>
                        </a:rPr>
                        <a:t>INPUT</a:t>
                      </a:r>
                      <a:endParaRPr>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B cap="flat" cmpd="sng" w="9525">
                      <a:solidFill>
                        <a:srgbClr val="9E9E9E">
                          <a:alpha val="0"/>
                        </a:srgbClr>
                      </a:solidFill>
                      <a:prstDash val="solid"/>
                      <a:round/>
                      <a:headEnd len="sm" w="sm" type="none"/>
                      <a:tailEnd len="sm" w="sm" type="none"/>
                    </a:lnB>
                    <a:gradFill>
                      <a:gsLst>
                        <a:gs pos="0">
                          <a:srgbClr val="F8C79F"/>
                        </a:gs>
                        <a:gs pos="100000">
                          <a:srgbClr val="E9812C"/>
                        </a:gs>
                      </a:gsLst>
                      <a:lin ang="5400012" scaled="0"/>
                    </a:gradFill>
                  </a:tcPr>
                </a:tc>
                <a:tc>
                  <a:txBody>
                    <a:bodyPr/>
                    <a:lstStyle/>
                    <a:p>
                      <a:pPr indent="0" lvl="0" marL="0" rtl="0" algn="l">
                        <a:spcBef>
                          <a:spcPts val="0"/>
                        </a:spcBef>
                        <a:spcAft>
                          <a:spcPts val="0"/>
                        </a:spcAft>
                        <a:buNone/>
                      </a:pPr>
                      <a:r>
                        <a:rPr lang="en">
                          <a:latin typeface="Acme"/>
                          <a:ea typeface="Acme"/>
                          <a:cs typeface="Acme"/>
                          <a:sym typeface="Acme"/>
                        </a:rPr>
                        <a:t>EXPECTED OUTPUT</a:t>
                      </a:r>
                      <a:endParaRPr>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B cap="flat" cmpd="sng" w="9525">
                      <a:solidFill>
                        <a:srgbClr val="9E9E9E">
                          <a:alpha val="0"/>
                        </a:srgbClr>
                      </a:solidFill>
                      <a:prstDash val="solid"/>
                      <a:round/>
                      <a:headEnd len="sm" w="sm" type="none"/>
                      <a:tailEnd len="sm" w="sm" type="none"/>
                    </a:lnB>
                    <a:gradFill>
                      <a:gsLst>
                        <a:gs pos="0">
                          <a:srgbClr val="F8C79F"/>
                        </a:gs>
                        <a:gs pos="100000">
                          <a:srgbClr val="E9812C"/>
                        </a:gs>
                      </a:gsLst>
                      <a:lin ang="5400012" scaled="0"/>
                    </a:gradFill>
                  </a:tcPr>
                </a:tc>
                <a:tc>
                  <a:txBody>
                    <a:bodyPr/>
                    <a:lstStyle/>
                    <a:p>
                      <a:pPr indent="0" lvl="0" marL="0" rtl="0" algn="l">
                        <a:spcBef>
                          <a:spcPts val="0"/>
                        </a:spcBef>
                        <a:spcAft>
                          <a:spcPts val="0"/>
                        </a:spcAft>
                        <a:buNone/>
                      </a:pPr>
                      <a:r>
                        <a:rPr lang="en">
                          <a:latin typeface="Acme"/>
                          <a:ea typeface="Acme"/>
                          <a:cs typeface="Acme"/>
                          <a:sym typeface="Acme"/>
                        </a:rPr>
                        <a:t>ACTUAL OUTPUT</a:t>
                      </a:r>
                      <a:endParaRPr>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B cap="flat" cmpd="sng" w="9525">
                      <a:solidFill>
                        <a:srgbClr val="9E9E9E">
                          <a:alpha val="0"/>
                        </a:srgbClr>
                      </a:solidFill>
                      <a:prstDash val="solid"/>
                      <a:round/>
                      <a:headEnd len="sm" w="sm" type="none"/>
                      <a:tailEnd len="sm" w="sm" type="none"/>
                    </a:lnB>
                    <a:gradFill>
                      <a:gsLst>
                        <a:gs pos="0">
                          <a:srgbClr val="F8C79F"/>
                        </a:gs>
                        <a:gs pos="100000">
                          <a:srgbClr val="E9812C"/>
                        </a:gs>
                      </a:gsLst>
                      <a:lin ang="5400012" scaled="0"/>
                    </a:gradFill>
                  </a:tcPr>
                </a:tc>
                <a:tc>
                  <a:txBody>
                    <a:bodyPr/>
                    <a:lstStyle/>
                    <a:p>
                      <a:pPr indent="0" lvl="0" marL="0" rtl="0" algn="l">
                        <a:spcBef>
                          <a:spcPts val="0"/>
                        </a:spcBef>
                        <a:spcAft>
                          <a:spcPts val="0"/>
                        </a:spcAft>
                        <a:buNone/>
                      </a:pPr>
                      <a:r>
                        <a:rPr lang="en">
                          <a:latin typeface="Acme"/>
                          <a:ea typeface="Acme"/>
                          <a:cs typeface="Acme"/>
                          <a:sym typeface="Acme"/>
                        </a:rPr>
                        <a:t>STATUS</a:t>
                      </a:r>
                      <a:endParaRPr>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gradFill>
                      <a:gsLst>
                        <a:gs pos="0">
                          <a:srgbClr val="F8C79F"/>
                        </a:gs>
                        <a:gs pos="100000">
                          <a:srgbClr val="E9812C"/>
                        </a:gs>
                      </a:gsLst>
                      <a:lin ang="5400012" scaled="0"/>
                    </a:gradFill>
                  </a:tcPr>
                </a:tc>
              </a:tr>
              <a:tr h="381000">
                <a:tc>
                  <a:txBody>
                    <a:bodyPr/>
                    <a:lstStyle/>
                    <a:p>
                      <a:pPr indent="0" lvl="0" marL="0" rtl="0" algn="ctr">
                        <a:spcBef>
                          <a:spcPts val="0"/>
                        </a:spcBef>
                        <a:spcAft>
                          <a:spcPts val="0"/>
                        </a:spcAft>
                        <a:buNone/>
                      </a:pPr>
                      <a:r>
                        <a:rPr lang="en">
                          <a:latin typeface="Acme"/>
                          <a:ea typeface="Acme"/>
                          <a:cs typeface="Acme"/>
                          <a:sym typeface="Acme"/>
                        </a:rPr>
                        <a:t>1</a:t>
                      </a:r>
                      <a:endParaRPr>
                        <a:latin typeface="Acme"/>
                        <a:ea typeface="Acme"/>
                        <a:cs typeface="Acme"/>
                        <a:sym typeface="Acme"/>
                      </a:endParaRPr>
                    </a:p>
                  </a:txBody>
                  <a:tcPr marT="91425" marB="91425" marR="91425" marL="91425">
                    <a:lnR cap="flat" cmpd="sng" w="9525">
                      <a:solidFill>
                        <a:srgbClr val="9E9E9E">
                          <a:alpha val="0"/>
                        </a:srgbClr>
                      </a:solidFill>
                      <a:prstDash val="solid"/>
                      <a:round/>
                      <a:headEnd len="sm" w="sm" type="none"/>
                      <a:tailEnd len="sm" w="sm" type="none"/>
                    </a:lnR>
                    <a:lnB cap="flat" cmpd="sng" w="9525">
                      <a:solidFill>
                        <a:srgbClr val="9E9E9E">
                          <a:alpha val="0"/>
                        </a:srgbClr>
                      </a:solidFill>
                      <a:prstDash val="solid"/>
                      <a:round/>
                      <a:headEnd len="sm" w="sm" type="none"/>
                      <a:tailEnd len="sm" w="sm" type="none"/>
                    </a:lnB>
                    <a:gradFill>
                      <a:gsLst>
                        <a:gs pos="0">
                          <a:srgbClr val="D7EEEF"/>
                        </a:gs>
                        <a:gs pos="100000">
                          <a:srgbClr val="80C2C4"/>
                        </a:gs>
                      </a:gsLst>
                      <a:lin ang="5400012" scaled="0"/>
                    </a:gradFill>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 http://hdfcbank.com</a:t>
                      </a:r>
                      <a:endParaRPr sz="1000">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 URL </a:t>
                      </a:r>
                      <a:r>
                        <a:rPr lang="en" sz="1000" u="sng">
                          <a:solidFill>
                            <a:srgbClr val="1155CC"/>
                          </a:solidFill>
                          <a:highlight>
                            <a:srgbClr val="FFFFFF"/>
                          </a:highlight>
                          <a:latin typeface="Acme"/>
                          <a:ea typeface="Acme"/>
                          <a:cs typeface="Acme"/>
                          <a:sym typeface="Acme"/>
                          <a:hlinkClick r:id="rId3">
                            <a:extLst>
                              <a:ext uri="{A12FA001-AC4F-418D-AE19-62706E023703}">
                                <ahyp:hlinkClr val="tx"/>
                              </a:ext>
                            </a:extLst>
                          </a:hlinkClick>
                        </a:rPr>
                        <a:t>http://hdfcbank.com</a:t>
                      </a:r>
                      <a:endParaRPr sz="1000">
                        <a:solidFill>
                          <a:srgbClr val="273239"/>
                        </a:solidFill>
                        <a:highlight>
                          <a:srgbClr val="FFFFFF"/>
                        </a:highlight>
                        <a:latin typeface="Acme"/>
                        <a:ea typeface="Acme"/>
                        <a:cs typeface="Acme"/>
                        <a:sym typeface="Acme"/>
                      </a:endParaRPr>
                    </a:p>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is benign</a:t>
                      </a:r>
                      <a:endParaRPr sz="1000">
                        <a:latin typeface="Acme"/>
                        <a:ea typeface="Acme"/>
                        <a:cs typeface="Acme"/>
                        <a:sym typeface="Acme"/>
                      </a:endParaRPr>
                    </a:p>
                  </a:txBody>
                  <a:tcPr marT="91425" marB="91425" marR="91425" marL="91425">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 URL </a:t>
                      </a:r>
                      <a:r>
                        <a:rPr lang="en" sz="1000" u="sng">
                          <a:solidFill>
                            <a:srgbClr val="1155CC"/>
                          </a:solidFill>
                          <a:highlight>
                            <a:srgbClr val="FFFFFF"/>
                          </a:highlight>
                          <a:latin typeface="Acme"/>
                          <a:ea typeface="Acme"/>
                          <a:cs typeface="Acme"/>
                          <a:sym typeface="Acme"/>
                          <a:hlinkClick r:id="rId4">
                            <a:extLst>
                              <a:ext uri="{A12FA001-AC4F-418D-AE19-62706E023703}">
                                <ahyp:hlinkClr val="tx"/>
                              </a:ext>
                            </a:extLst>
                          </a:hlinkClick>
                        </a:rPr>
                        <a:t>http://hdfcbank.com</a:t>
                      </a:r>
                      <a:endParaRPr sz="1000">
                        <a:solidFill>
                          <a:srgbClr val="273239"/>
                        </a:solidFill>
                        <a:highlight>
                          <a:srgbClr val="FFFFFF"/>
                        </a:highlight>
                        <a:latin typeface="Acme"/>
                        <a:ea typeface="Acme"/>
                        <a:cs typeface="Acme"/>
                        <a:sym typeface="Acme"/>
                      </a:endParaRPr>
                    </a:p>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is benign</a:t>
                      </a:r>
                      <a:endParaRPr sz="1000">
                        <a:latin typeface="Acme"/>
                        <a:ea typeface="Acme"/>
                        <a:cs typeface="Acme"/>
                        <a:sym typeface="Acme"/>
                      </a:endParaRPr>
                    </a:p>
                  </a:txBody>
                  <a:tcPr marT="91425" marB="91425" marR="91425" marL="91425">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PASSED</a:t>
                      </a:r>
                      <a:endParaRPr sz="1000">
                        <a:latin typeface="Acme"/>
                        <a:ea typeface="Acme"/>
                        <a:cs typeface="Acme"/>
                        <a:sym typeface="Acme"/>
                      </a:endParaRPr>
                    </a:p>
                  </a:txBody>
                  <a:tcPr marT="91425" marB="91425" marR="91425" marL="91425"/>
                </a:tc>
              </a:tr>
              <a:tr h="381000">
                <a:tc>
                  <a:txBody>
                    <a:bodyPr/>
                    <a:lstStyle/>
                    <a:p>
                      <a:pPr indent="0" lvl="0" marL="0" rtl="0" algn="ctr">
                        <a:spcBef>
                          <a:spcPts val="0"/>
                        </a:spcBef>
                        <a:spcAft>
                          <a:spcPts val="0"/>
                        </a:spcAft>
                        <a:buNone/>
                      </a:pPr>
                      <a:r>
                        <a:rPr lang="en">
                          <a:latin typeface="Acme"/>
                          <a:ea typeface="Acme"/>
                          <a:cs typeface="Acme"/>
                          <a:sym typeface="Acme"/>
                        </a:rPr>
                        <a:t>2</a:t>
                      </a:r>
                      <a:endParaRPr>
                        <a:latin typeface="Acme"/>
                        <a:ea typeface="Acme"/>
                        <a:cs typeface="Acme"/>
                        <a:sym typeface="Acme"/>
                      </a:endParaRPr>
                    </a:p>
                  </a:txBody>
                  <a:tcPr marT="91425" marB="91425" marR="91425" marL="91425">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gradFill>
                      <a:gsLst>
                        <a:gs pos="0">
                          <a:srgbClr val="D7EEEF"/>
                        </a:gs>
                        <a:gs pos="100000">
                          <a:srgbClr val="80C2C4"/>
                        </a:gs>
                      </a:gsLst>
                      <a:lin ang="5400012" scaled="0"/>
                    </a:gradFill>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http://stackoverflow.com/questions/8551735/how-do-i-run-python-code-from-sublime-text-2</a:t>
                      </a:r>
                      <a:endParaRPr sz="1000">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 URL </a:t>
                      </a:r>
                      <a:r>
                        <a:rPr lang="en" sz="1000" u="sng">
                          <a:solidFill>
                            <a:srgbClr val="1155CC"/>
                          </a:solidFill>
                          <a:highlight>
                            <a:srgbClr val="FFFFFF"/>
                          </a:highlight>
                          <a:latin typeface="Acme"/>
                          <a:ea typeface="Acme"/>
                          <a:cs typeface="Acme"/>
                          <a:sym typeface="Acme"/>
                          <a:hlinkClick r:id="rId5">
                            <a:extLst>
                              <a:ext uri="{A12FA001-AC4F-418D-AE19-62706E023703}">
                                <ahyp:hlinkClr val="tx"/>
                              </a:ext>
                            </a:extLst>
                          </a:hlinkClick>
                        </a:rPr>
                        <a:t>http://stackoverflow.com/questions/8551735/how-do-i-run-python-code-from-sublime-text-2</a:t>
                      </a:r>
                      <a:r>
                        <a:rPr lang="en" sz="1000">
                          <a:solidFill>
                            <a:srgbClr val="273239"/>
                          </a:solidFill>
                          <a:highlight>
                            <a:srgbClr val="FFFFFF"/>
                          </a:highlight>
                          <a:latin typeface="Acme"/>
                          <a:ea typeface="Acme"/>
                          <a:cs typeface="Acme"/>
                          <a:sym typeface="Acme"/>
                        </a:rPr>
                        <a:t> is benign</a:t>
                      </a:r>
                      <a:endParaRPr sz="1000">
                        <a:latin typeface="Acme"/>
                        <a:ea typeface="Acme"/>
                        <a:cs typeface="Acme"/>
                        <a:sym typeface="Acme"/>
                      </a:endParaRPr>
                    </a:p>
                  </a:txBody>
                  <a:tcPr marT="91425" marB="91425" marR="91425" marL="91425"/>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 URL </a:t>
                      </a:r>
                      <a:r>
                        <a:rPr lang="en" sz="1000" u="sng">
                          <a:solidFill>
                            <a:srgbClr val="1155CC"/>
                          </a:solidFill>
                          <a:highlight>
                            <a:srgbClr val="FFFFFF"/>
                          </a:highlight>
                          <a:latin typeface="Acme"/>
                          <a:ea typeface="Acme"/>
                          <a:cs typeface="Acme"/>
                          <a:sym typeface="Acme"/>
                          <a:hlinkClick r:id="rId6">
                            <a:extLst>
                              <a:ext uri="{A12FA001-AC4F-418D-AE19-62706E023703}">
                                <ahyp:hlinkClr val="tx"/>
                              </a:ext>
                            </a:extLst>
                          </a:hlinkClick>
                        </a:rPr>
                        <a:t>http://stackoverflow.com/questions/8551735/how-do-i-run-python-code-from-sublime-text-2</a:t>
                      </a:r>
                      <a:r>
                        <a:rPr lang="en" sz="1000">
                          <a:solidFill>
                            <a:srgbClr val="273239"/>
                          </a:solidFill>
                          <a:highlight>
                            <a:srgbClr val="FFFFFF"/>
                          </a:highlight>
                          <a:latin typeface="Acme"/>
                          <a:ea typeface="Acme"/>
                          <a:cs typeface="Acme"/>
                          <a:sym typeface="Acme"/>
                        </a:rPr>
                        <a:t> is benign</a:t>
                      </a:r>
                      <a:endParaRPr sz="1000">
                        <a:latin typeface="Acme"/>
                        <a:ea typeface="Acme"/>
                        <a:cs typeface="Acme"/>
                        <a:sym typeface="Acme"/>
                      </a:endParaRPr>
                    </a:p>
                  </a:txBody>
                  <a:tcPr marT="91425" marB="91425" marR="91425" marL="91425"/>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PASSED</a:t>
                      </a:r>
                      <a:endParaRPr sz="1000">
                        <a:latin typeface="Acme"/>
                        <a:ea typeface="Acme"/>
                        <a:cs typeface="Acme"/>
                        <a:sym typeface="Acme"/>
                      </a:endParaRPr>
                    </a:p>
                  </a:txBody>
                  <a:tcPr marT="91425" marB="91425" marR="91425" marL="91425"/>
                </a:tc>
              </a:tr>
              <a:tr h="381000">
                <a:tc>
                  <a:txBody>
                    <a:bodyPr/>
                    <a:lstStyle/>
                    <a:p>
                      <a:pPr indent="0" lvl="0" marL="0" rtl="0" algn="ctr">
                        <a:spcBef>
                          <a:spcPts val="0"/>
                        </a:spcBef>
                        <a:spcAft>
                          <a:spcPts val="0"/>
                        </a:spcAft>
                        <a:buNone/>
                      </a:pPr>
                      <a:r>
                        <a:rPr lang="en">
                          <a:latin typeface="Acme"/>
                          <a:ea typeface="Acme"/>
                          <a:cs typeface="Acme"/>
                          <a:sym typeface="Acme"/>
                        </a:rPr>
                        <a:t>3</a:t>
                      </a:r>
                      <a:endParaRPr>
                        <a:latin typeface="Acme"/>
                        <a:ea typeface="Acme"/>
                        <a:cs typeface="Acme"/>
                        <a:sym typeface="Acme"/>
                      </a:endParaRPr>
                    </a:p>
                  </a:txBody>
                  <a:tcPr marT="91425" marB="91425" marR="91425" marL="91425">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gradFill>
                      <a:gsLst>
                        <a:gs pos="0">
                          <a:srgbClr val="D7EEEF"/>
                        </a:gs>
                        <a:gs pos="100000">
                          <a:srgbClr val="80C2C4"/>
                        </a:gs>
                      </a:gsLst>
                      <a:lin ang="5400012" scaled="0"/>
                    </a:gradFill>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http://j-heaven.tripod.com/library.htm</a:t>
                      </a:r>
                      <a:endParaRPr sz="1000">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a:t>
                      </a:r>
                      <a:r>
                        <a:rPr b="1" lang="en" sz="1000">
                          <a:solidFill>
                            <a:srgbClr val="273239"/>
                          </a:solidFill>
                          <a:highlight>
                            <a:srgbClr val="FFFFFF"/>
                          </a:highlight>
                          <a:latin typeface="Acme"/>
                          <a:ea typeface="Acme"/>
                          <a:cs typeface="Acme"/>
                          <a:sym typeface="Acme"/>
                        </a:rPr>
                        <a:t> </a:t>
                      </a:r>
                      <a:r>
                        <a:rPr lang="en" sz="1000">
                          <a:solidFill>
                            <a:srgbClr val="273239"/>
                          </a:solidFill>
                          <a:highlight>
                            <a:srgbClr val="FFFFFF"/>
                          </a:highlight>
                          <a:latin typeface="Acme"/>
                          <a:ea typeface="Acme"/>
                          <a:cs typeface="Acme"/>
                          <a:sym typeface="Acme"/>
                        </a:rPr>
                        <a:t>URL </a:t>
                      </a:r>
                      <a:r>
                        <a:rPr lang="en" sz="1000" u="sng">
                          <a:solidFill>
                            <a:srgbClr val="1155CC"/>
                          </a:solidFill>
                          <a:highlight>
                            <a:srgbClr val="FFFFFF"/>
                          </a:highlight>
                          <a:latin typeface="Acme"/>
                          <a:ea typeface="Acme"/>
                          <a:cs typeface="Acme"/>
                          <a:sym typeface="Acme"/>
                          <a:hlinkClick r:id="rId7">
                            <a:extLst>
                              <a:ext uri="{A12FA001-AC4F-418D-AE19-62706E023703}">
                                <ahyp:hlinkClr val="tx"/>
                              </a:ext>
                            </a:extLst>
                          </a:hlinkClick>
                        </a:rPr>
                        <a:t>http://j-heaven.tripod.com/library.htm</a:t>
                      </a:r>
                      <a:r>
                        <a:rPr lang="en" sz="1000">
                          <a:solidFill>
                            <a:srgbClr val="273239"/>
                          </a:solidFill>
                          <a:highlight>
                            <a:srgbClr val="FFFFFF"/>
                          </a:highlight>
                          <a:latin typeface="Acme"/>
                          <a:ea typeface="Acme"/>
                          <a:cs typeface="Acme"/>
                          <a:sym typeface="Acme"/>
                        </a:rPr>
                        <a:t> is Malware</a:t>
                      </a:r>
                      <a:endParaRPr sz="1000">
                        <a:latin typeface="Acme"/>
                        <a:ea typeface="Acme"/>
                        <a:cs typeface="Acme"/>
                        <a:sym typeface="Acme"/>
                      </a:endParaRPr>
                    </a:p>
                  </a:txBody>
                  <a:tcPr marT="91425" marB="91425" marR="91425" marL="91425"/>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a:t>
                      </a:r>
                      <a:r>
                        <a:rPr b="1" lang="en" sz="1000">
                          <a:solidFill>
                            <a:srgbClr val="273239"/>
                          </a:solidFill>
                          <a:highlight>
                            <a:srgbClr val="FFFFFF"/>
                          </a:highlight>
                          <a:latin typeface="Acme"/>
                          <a:ea typeface="Acme"/>
                          <a:cs typeface="Acme"/>
                          <a:sym typeface="Acme"/>
                        </a:rPr>
                        <a:t> </a:t>
                      </a:r>
                      <a:r>
                        <a:rPr lang="en" sz="1000">
                          <a:solidFill>
                            <a:srgbClr val="273239"/>
                          </a:solidFill>
                          <a:highlight>
                            <a:srgbClr val="FFFFFF"/>
                          </a:highlight>
                          <a:latin typeface="Acme"/>
                          <a:ea typeface="Acme"/>
                          <a:cs typeface="Acme"/>
                          <a:sym typeface="Acme"/>
                        </a:rPr>
                        <a:t>URL </a:t>
                      </a:r>
                      <a:r>
                        <a:rPr lang="en" sz="1000" u="sng">
                          <a:solidFill>
                            <a:srgbClr val="1155CC"/>
                          </a:solidFill>
                          <a:highlight>
                            <a:srgbClr val="FFFFFF"/>
                          </a:highlight>
                          <a:latin typeface="Acme"/>
                          <a:ea typeface="Acme"/>
                          <a:cs typeface="Acme"/>
                          <a:sym typeface="Acme"/>
                          <a:hlinkClick r:id="rId8">
                            <a:extLst>
                              <a:ext uri="{A12FA001-AC4F-418D-AE19-62706E023703}">
                                <ahyp:hlinkClr val="tx"/>
                              </a:ext>
                            </a:extLst>
                          </a:hlinkClick>
                        </a:rPr>
                        <a:t>http://j-heaven.tripod.com/library.htm</a:t>
                      </a:r>
                      <a:r>
                        <a:rPr lang="en" sz="1000">
                          <a:solidFill>
                            <a:srgbClr val="273239"/>
                          </a:solidFill>
                          <a:highlight>
                            <a:srgbClr val="FFFFFF"/>
                          </a:highlight>
                          <a:latin typeface="Acme"/>
                          <a:ea typeface="Acme"/>
                          <a:cs typeface="Acme"/>
                          <a:sym typeface="Acme"/>
                        </a:rPr>
                        <a:t> is Malware</a:t>
                      </a:r>
                      <a:endParaRPr sz="1000">
                        <a:latin typeface="Acme"/>
                        <a:ea typeface="Acme"/>
                        <a:cs typeface="Acme"/>
                        <a:sym typeface="Acme"/>
                      </a:endParaRPr>
                    </a:p>
                  </a:txBody>
                  <a:tcPr marT="91425" marB="91425" marR="91425" marL="91425"/>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PASSED</a:t>
                      </a:r>
                      <a:endParaRPr sz="1000">
                        <a:latin typeface="Acme"/>
                        <a:ea typeface="Acme"/>
                        <a:cs typeface="Acme"/>
                        <a:sym typeface="Acme"/>
                      </a:endParaRPr>
                    </a:p>
                  </a:txBody>
                  <a:tcPr marT="91425" marB="91425" marR="91425" marL="91425"/>
                </a:tc>
              </a:tr>
              <a:tr h="381000">
                <a:tc>
                  <a:txBody>
                    <a:bodyPr/>
                    <a:lstStyle/>
                    <a:p>
                      <a:pPr indent="0" lvl="0" marL="0" rtl="0" algn="ctr">
                        <a:spcBef>
                          <a:spcPts val="0"/>
                        </a:spcBef>
                        <a:spcAft>
                          <a:spcPts val="0"/>
                        </a:spcAft>
                        <a:buNone/>
                      </a:pPr>
                      <a:r>
                        <a:rPr lang="en">
                          <a:latin typeface="Acme"/>
                          <a:ea typeface="Acme"/>
                          <a:cs typeface="Acme"/>
                          <a:sym typeface="Acme"/>
                        </a:rPr>
                        <a:t>4</a:t>
                      </a:r>
                      <a:endParaRPr>
                        <a:latin typeface="Acme"/>
                        <a:ea typeface="Acme"/>
                        <a:cs typeface="Acme"/>
                        <a:sym typeface="Acme"/>
                      </a:endParaRPr>
                    </a:p>
                  </a:txBody>
                  <a:tcPr marT="91425" marB="91425" marR="91425" marL="91425">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gradFill>
                      <a:gsLst>
                        <a:gs pos="0">
                          <a:srgbClr val="D7EEEF"/>
                        </a:gs>
                        <a:gs pos="100000">
                          <a:srgbClr val="80C2C4"/>
                        </a:gs>
                      </a:gsLst>
                      <a:lin ang="5400012" scaled="0"/>
                    </a:gradFill>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http://jam.canoe.ca/movies/artists/g/gottfried_gilbert/1997/02/21/758674.html</a:t>
                      </a:r>
                      <a:endParaRPr sz="1000">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 URL </a:t>
                      </a:r>
                      <a:r>
                        <a:rPr lang="en" sz="1000" u="sng">
                          <a:solidFill>
                            <a:srgbClr val="1155CC"/>
                          </a:solidFill>
                          <a:highlight>
                            <a:srgbClr val="FFFFFF"/>
                          </a:highlight>
                          <a:latin typeface="Acme"/>
                          <a:ea typeface="Acme"/>
                          <a:cs typeface="Acme"/>
                          <a:sym typeface="Acme"/>
                          <a:hlinkClick r:id="rId9">
                            <a:extLst>
                              <a:ext uri="{A12FA001-AC4F-418D-AE19-62706E023703}">
                                <ahyp:hlinkClr val="tx"/>
                              </a:ext>
                            </a:extLst>
                          </a:hlinkClick>
                        </a:rPr>
                        <a:t>http://jam.canoe.ca/movies/artists/g/gottfried_gilbert/1997/02/21/758674.html</a:t>
                      </a:r>
                      <a:endParaRPr sz="1000">
                        <a:solidFill>
                          <a:srgbClr val="273239"/>
                        </a:solidFill>
                        <a:highlight>
                          <a:srgbClr val="FFFFFF"/>
                        </a:highlight>
                        <a:latin typeface="Acme"/>
                        <a:ea typeface="Acme"/>
                        <a:cs typeface="Acme"/>
                        <a:sym typeface="Acme"/>
                      </a:endParaRPr>
                    </a:p>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is Malicious</a:t>
                      </a:r>
                      <a:endParaRPr sz="1000">
                        <a:latin typeface="Acme"/>
                        <a:ea typeface="Acme"/>
                        <a:cs typeface="Acme"/>
                        <a:sym typeface="Acme"/>
                      </a:endParaRPr>
                    </a:p>
                  </a:txBody>
                  <a:tcPr marT="91425" marB="91425" marR="91425" marL="91425"/>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 URL </a:t>
                      </a:r>
                      <a:r>
                        <a:rPr lang="en" sz="1000" u="sng">
                          <a:solidFill>
                            <a:srgbClr val="1155CC"/>
                          </a:solidFill>
                          <a:highlight>
                            <a:srgbClr val="FFFFFF"/>
                          </a:highlight>
                          <a:latin typeface="Acme"/>
                          <a:ea typeface="Acme"/>
                          <a:cs typeface="Acme"/>
                          <a:sym typeface="Acme"/>
                          <a:hlinkClick r:id="rId10">
                            <a:extLst>
                              <a:ext uri="{A12FA001-AC4F-418D-AE19-62706E023703}">
                                <ahyp:hlinkClr val="tx"/>
                              </a:ext>
                            </a:extLst>
                          </a:hlinkClick>
                        </a:rPr>
                        <a:t>http://jam.canoe.ca/movies/artists/g/gottfried_gilbert/1997/02/21/758674.html</a:t>
                      </a:r>
                      <a:endParaRPr sz="1000">
                        <a:solidFill>
                          <a:srgbClr val="273239"/>
                        </a:solidFill>
                        <a:highlight>
                          <a:srgbClr val="FFFFFF"/>
                        </a:highlight>
                        <a:latin typeface="Acme"/>
                        <a:ea typeface="Acme"/>
                        <a:cs typeface="Acme"/>
                        <a:sym typeface="Acme"/>
                      </a:endParaRPr>
                    </a:p>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is Malicious</a:t>
                      </a:r>
                      <a:endParaRPr sz="1000">
                        <a:latin typeface="Acme"/>
                        <a:ea typeface="Acme"/>
                        <a:cs typeface="Acme"/>
                        <a:sym typeface="Acme"/>
                      </a:endParaRPr>
                    </a:p>
                  </a:txBody>
                  <a:tcPr marT="91425" marB="91425" marR="91425" marL="91425"/>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PASSED</a:t>
                      </a:r>
                      <a:endParaRPr sz="1000">
                        <a:latin typeface="Acme"/>
                        <a:ea typeface="Acme"/>
                        <a:cs typeface="Acme"/>
                        <a:sym typeface="Acme"/>
                      </a:endParaRPr>
                    </a:p>
                  </a:txBody>
                  <a:tcPr marT="91425" marB="91425" marR="91425" marL="91425"/>
                </a:tc>
              </a:tr>
              <a:tr h="381000">
                <a:tc>
                  <a:txBody>
                    <a:bodyPr/>
                    <a:lstStyle/>
                    <a:p>
                      <a:pPr indent="0" lvl="0" marL="0" rtl="0" algn="ctr">
                        <a:spcBef>
                          <a:spcPts val="0"/>
                        </a:spcBef>
                        <a:spcAft>
                          <a:spcPts val="0"/>
                        </a:spcAft>
                        <a:buNone/>
                      </a:pPr>
                      <a:r>
                        <a:rPr lang="en">
                          <a:latin typeface="Acme"/>
                          <a:ea typeface="Acme"/>
                          <a:cs typeface="Acme"/>
                          <a:sym typeface="Acme"/>
                        </a:rPr>
                        <a:t>5</a:t>
                      </a:r>
                      <a:endParaRPr>
                        <a:latin typeface="Acme"/>
                        <a:ea typeface="Acme"/>
                        <a:cs typeface="Acme"/>
                        <a:sym typeface="Acme"/>
                      </a:endParaRPr>
                    </a:p>
                  </a:txBody>
                  <a:tcPr marT="91425" marB="91425" marR="91425" marL="91425">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gradFill>
                      <a:gsLst>
                        <a:gs pos="0">
                          <a:srgbClr val="D7EEEF"/>
                        </a:gs>
                        <a:gs pos="100000">
                          <a:srgbClr val="80C2C4"/>
                        </a:gs>
                      </a:gsLst>
                      <a:lin ang="5400012" scaled="0"/>
                    </a:gradFill>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http://www.lushmedia.co.uk/</a:t>
                      </a:r>
                      <a:endParaRPr sz="1000">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 URL </a:t>
                      </a:r>
                      <a:r>
                        <a:rPr lang="en" sz="1000" u="sng">
                          <a:solidFill>
                            <a:srgbClr val="1155CC"/>
                          </a:solidFill>
                          <a:highlight>
                            <a:srgbClr val="FFFFFF"/>
                          </a:highlight>
                          <a:latin typeface="Acme"/>
                          <a:ea typeface="Acme"/>
                          <a:cs typeface="Acme"/>
                          <a:sym typeface="Acme"/>
                          <a:hlinkClick r:id="rId11">
                            <a:extLst>
                              <a:ext uri="{A12FA001-AC4F-418D-AE19-62706E023703}">
                                <ahyp:hlinkClr val="tx"/>
                              </a:ext>
                            </a:extLst>
                          </a:hlinkClick>
                        </a:rPr>
                        <a:t>http://www.lushmedia.co.uk/</a:t>
                      </a:r>
                      <a:r>
                        <a:rPr lang="en" sz="1000">
                          <a:solidFill>
                            <a:srgbClr val="273239"/>
                          </a:solidFill>
                          <a:highlight>
                            <a:srgbClr val="FFFFFF"/>
                          </a:highlight>
                          <a:latin typeface="Acme"/>
                          <a:ea typeface="Acme"/>
                          <a:cs typeface="Acme"/>
                          <a:sym typeface="Acme"/>
                        </a:rPr>
                        <a:t> is Malware</a:t>
                      </a:r>
                      <a:endParaRPr sz="1000">
                        <a:latin typeface="Acme"/>
                        <a:ea typeface="Acme"/>
                        <a:cs typeface="Acme"/>
                        <a:sym typeface="Acme"/>
                      </a:endParaRPr>
                    </a:p>
                  </a:txBody>
                  <a:tcPr marT="91425" marB="91425" marR="91425" marL="91425"/>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 URL </a:t>
                      </a:r>
                      <a:r>
                        <a:rPr lang="en" sz="1000" u="sng">
                          <a:solidFill>
                            <a:srgbClr val="1155CC"/>
                          </a:solidFill>
                          <a:highlight>
                            <a:srgbClr val="FFFFFF"/>
                          </a:highlight>
                          <a:latin typeface="Acme"/>
                          <a:ea typeface="Acme"/>
                          <a:cs typeface="Acme"/>
                          <a:sym typeface="Acme"/>
                          <a:hlinkClick r:id="rId12">
                            <a:extLst>
                              <a:ext uri="{A12FA001-AC4F-418D-AE19-62706E023703}">
                                <ahyp:hlinkClr val="tx"/>
                              </a:ext>
                            </a:extLst>
                          </a:hlinkClick>
                        </a:rPr>
                        <a:t>http://www.lushmedia.co.uk/</a:t>
                      </a:r>
                      <a:r>
                        <a:rPr lang="en" sz="1000">
                          <a:solidFill>
                            <a:srgbClr val="273239"/>
                          </a:solidFill>
                          <a:highlight>
                            <a:srgbClr val="FFFFFF"/>
                          </a:highlight>
                          <a:latin typeface="Acme"/>
                          <a:ea typeface="Acme"/>
                          <a:cs typeface="Acme"/>
                          <a:sym typeface="Acme"/>
                        </a:rPr>
                        <a:t> is Malware</a:t>
                      </a:r>
                      <a:endParaRPr sz="1000">
                        <a:latin typeface="Acme"/>
                        <a:ea typeface="Acme"/>
                        <a:cs typeface="Acme"/>
                        <a:sym typeface="Acme"/>
                      </a:endParaRPr>
                    </a:p>
                  </a:txBody>
                  <a:tcPr marT="91425" marB="91425" marR="91425" marL="91425"/>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PASSED</a:t>
                      </a:r>
                      <a:endParaRPr sz="1000">
                        <a:latin typeface="Acme"/>
                        <a:ea typeface="Acme"/>
                        <a:cs typeface="Acme"/>
                        <a:sym typeface="Acme"/>
                      </a:endParaRPr>
                    </a:p>
                  </a:txBody>
                  <a:tcPr marT="91425" marB="91425" marR="91425" marL="91425"/>
                </a:tc>
              </a:tr>
              <a:tr h="381000">
                <a:tc>
                  <a:txBody>
                    <a:bodyPr/>
                    <a:lstStyle/>
                    <a:p>
                      <a:pPr indent="0" lvl="0" marL="0" rtl="0" algn="ctr">
                        <a:spcBef>
                          <a:spcPts val="0"/>
                        </a:spcBef>
                        <a:spcAft>
                          <a:spcPts val="0"/>
                        </a:spcAft>
                        <a:buNone/>
                      </a:pPr>
                      <a:r>
                        <a:rPr lang="en">
                          <a:latin typeface="Acme"/>
                          <a:ea typeface="Acme"/>
                          <a:cs typeface="Acme"/>
                          <a:sym typeface="Acme"/>
                        </a:rPr>
                        <a:t>6</a:t>
                      </a:r>
                      <a:endParaRPr>
                        <a:latin typeface="Acme"/>
                        <a:ea typeface="Acme"/>
                        <a:cs typeface="Acme"/>
                        <a:sym typeface="Acme"/>
                      </a:endParaRPr>
                    </a:p>
                  </a:txBody>
                  <a:tcPr marT="91425" marB="91425" marR="91425" marL="91425">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gradFill>
                      <a:gsLst>
                        <a:gs pos="0">
                          <a:srgbClr val="D7EEEF"/>
                        </a:gs>
                        <a:gs pos="100000">
                          <a:srgbClr val="80C2C4"/>
                        </a:gs>
                      </a:gsLst>
                      <a:lin ang="5400012" scaled="0"/>
                    </a:gradFill>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http://timesofindia.com</a:t>
                      </a:r>
                      <a:endParaRPr sz="1200">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 URL </a:t>
                      </a:r>
                      <a:r>
                        <a:rPr lang="en" sz="1000" u="sng">
                          <a:solidFill>
                            <a:srgbClr val="1155CC"/>
                          </a:solidFill>
                          <a:highlight>
                            <a:srgbClr val="FFFFFF"/>
                          </a:highlight>
                          <a:latin typeface="Acme"/>
                          <a:ea typeface="Acme"/>
                          <a:cs typeface="Acme"/>
                          <a:sym typeface="Acme"/>
                          <a:hlinkClick r:id="rId13">
                            <a:extLst>
                              <a:ext uri="{A12FA001-AC4F-418D-AE19-62706E023703}">
                                <ahyp:hlinkClr val="tx"/>
                              </a:ext>
                            </a:extLst>
                          </a:hlinkClick>
                        </a:rPr>
                        <a:t>http://timesofindia.com</a:t>
                      </a:r>
                      <a:r>
                        <a:rPr lang="en" sz="1000">
                          <a:solidFill>
                            <a:srgbClr val="273239"/>
                          </a:solidFill>
                          <a:highlight>
                            <a:srgbClr val="FFFFFF"/>
                          </a:highlight>
                          <a:latin typeface="Acme"/>
                          <a:ea typeface="Acme"/>
                          <a:cs typeface="Acme"/>
                          <a:sym typeface="Acme"/>
                        </a:rPr>
                        <a:t> is benign</a:t>
                      </a:r>
                      <a:endParaRPr sz="1200">
                        <a:latin typeface="Acme"/>
                        <a:ea typeface="Acme"/>
                        <a:cs typeface="Acme"/>
                        <a:sym typeface="Acme"/>
                      </a:endParaRPr>
                    </a:p>
                  </a:txBody>
                  <a:tcPr marT="91425" marB="91425" marR="91425" marL="91425"/>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The URL </a:t>
                      </a:r>
                      <a:r>
                        <a:rPr lang="en" sz="1000" u="sng">
                          <a:solidFill>
                            <a:srgbClr val="1155CC"/>
                          </a:solidFill>
                          <a:highlight>
                            <a:srgbClr val="FFFFFF"/>
                          </a:highlight>
                          <a:latin typeface="Acme"/>
                          <a:ea typeface="Acme"/>
                          <a:cs typeface="Acme"/>
                          <a:sym typeface="Acme"/>
                          <a:hlinkClick r:id="rId14">
                            <a:extLst>
                              <a:ext uri="{A12FA001-AC4F-418D-AE19-62706E023703}">
                                <ahyp:hlinkClr val="tx"/>
                              </a:ext>
                            </a:extLst>
                          </a:hlinkClick>
                        </a:rPr>
                        <a:t>http://timesofindia.com</a:t>
                      </a:r>
                      <a:r>
                        <a:rPr lang="en" sz="1000">
                          <a:solidFill>
                            <a:srgbClr val="273239"/>
                          </a:solidFill>
                          <a:highlight>
                            <a:srgbClr val="FFFFFF"/>
                          </a:highlight>
                          <a:latin typeface="Acme"/>
                          <a:ea typeface="Acme"/>
                          <a:cs typeface="Acme"/>
                          <a:sym typeface="Acme"/>
                        </a:rPr>
                        <a:t> is benign</a:t>
                      </a:r>
                      <a:endParaRPr sz="1200">
                        <a:latin typeface="Acme"/>
                        <a:ea typeface="Acme"/>
                        <a:cs typeface="Acme"/>
                        <a:sym typeface="Acme"/>
                      </a:endParaRPr>
                    </a:p>
                  </a:txBody>
                  <a:tcPr marT="91425" marB="91425" marR="91425" marL="91425"/>
                </a:tc>
                <a:tc>
                  <a:txBody>
                    <a:bodyPr/>
                    <a:lstStyle/>
                    <a:p>
                      <a:pPr indent="0" lvl="0" marL="0" rtl="0" algn="l">
                        <a:spcBef>
                          <a:spcPts val="0"/>
                        </a:spcBef>
                        <a:spcAft>
                          <a:spcPts val="0"/>
                        </a:spcAft>
                        <a:buNone/>
                      </a:pPr>
                      <a:r>
                        <a:rPr lang="en" sz="1000">
                          <a:solidFill>
                            <a:srgbClr val="273239"/>
                          </a:solidFill>
                          <a:highlight>
                            <a:srgbClr val="FFFFFF"/>
                          </a:highlight>
                          <a:latin typeface="Acme"/>
                          <a:ea typeface="Acme"/>
                          <a:cs typeface="Acme"/>
                          <a:sym typeface="Acme"/>
                        </a:rPr>
                        <a:t>PASSED</a:t>
                      </a:r>
                      <a:endParaRPr>
                        <a:latin typeface="Acme"/>
                        <a:ea typeface="Acme"/>
                        <a:cs typeface="Acme"/>
                        <a:sym typeface="Acme"/>
                      </a:endParaRPr>
                    </a:p>
                  </a:txBody>
                  <a:tcPr marT="91425" marB="91425" marR="91425" marL="91425"/>
                </a:tc>
              </a:tr>
            </a:tbl>
          </a:graphicData>
        </a:graphic>
      </p:graphicFrame>
      <p:sp>
        <p:nvSpPr>
          <p:cNvPr id="509" name="Google Shape;509;p54"/>
          <p:cNvSpPr/>
          <p:nvPr/>
        </p:nvSpPr>
        <p:spPr>
          <a:xfrm rot="-260875">
            <a:off x="8216489" y="451681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4"/>
          <p:cNvSpPr txBox="1"/>
          <p:nvPr/>
        </p:nvSpPr>
        <p:spPr>
          <a:xfrm>
            <a:off x="8232675" y="4650900"/>
            <a:ext cx="7107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accent1"/>
                </a:solidFill>
                <a:latin typeface="Acme"/>
                <a:ea typeface="Acme"/>
                <a:cs typeface="Acme"/>
                <a:sym typeface="Acme"/>
              </a:rPr>
              <a:t>23</a:t>
            </a:r>
            <a:endParaRPr sz="2000">
              <a:solidFill>
                <a:schemeClr val="accent1"/>
              </a:solidFill>
              <a:latin typeface="Acme"/>
              <a:ea typeface="Acme"/>
              <a:cs typeface="Acme"/>
              <a:sym typeface="Acme"/>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55"/>
          <p:cNvSpPr txBox="1"/>
          <p:nvPr/>
        </p:nvSpPr>
        <p:spPr>
          <a:xfrm>
            <a:off x="2131050" y="314875"/>
            <a:ext cx="50319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700">
                <a:solidFill>
                  <a:schemeClr val="dk1"/>
                </a:solidFill>
                <a:latin typeface="Acme"/>
                <a:ea typeface="Acme"/>
                <a:cs typeface="Acme"/>
                <a:sym typeface="Acme"/>
              </a:rPr>
              <a:t>EVALUATION METRICS</a:t>
            </a:r>
            <a:endParaRPr b="1" sz="2700">
              <a:solidFill>
                <a:schemeClr val="dk1"/>
              </a:solidFill>
              <a:latin typeface="Acme"/>
              <a:ea typeface="Acme"/>
              <a:cs typeface="Acme"/>
              <a:sym typeface="Acme"/>
            </a:endParaRPr>
          </a:p>
        </p:txBody>
      </p:sp>
      <p:sp>
        <p:nvSpPr>
          <p:cNvPr id="516" name="Google Shape;516;p55"/>
          <p:cNvSpPr txBox="1"/>
          <p:nvPr/>
        </p:nvSpPr>
        <p:spPr>
          <a:xfrm>
            <a:off x="943300" y="1145225"/>
            <a:ext cx="6891600" cy="1499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a:solidFill>
                  <a:schemeClr val="dk2"/>
                </a:solidFill>
                <a:latin typeface="Acme"/>
                <a:ea typeface="Acme"/>
                <a:cs typeface="Acme"/>
                <a:sym typeface="Acme"/>
              </a:rPr>
              <a:t>The</a:t>
            </a:r>
            <a:r>
              <a:rPr lang="en">
                <a:solidFill>
                  <a:schemeClr val="dk2"/>
                </a:solidFill>
                <a:latin typeface="Acme"/>
                <a:ea typeface="Acme"/>
                <a:cs typeface="Acme"/>
                <a:sym typeface="Acme"/>
              </a:rPr>
              <a:t> overall accuracy can be detected from confusion matrix.</a:t>
            </a:r>
            <a:r>
              <a:rPr lang="en">
                <a:solidFill>
                  <a:schemeClr val="dk2"/>
                </a:solidFill>
                <a:highlight>
                  <a:srgbClr val="FFFFFF"/>
                </a:highlight>
                <a:latin typeface="Acme"/>
                <a:ea typeface="Acme"/>
                <a:cs typeface="Acme"/>
                <a:sym typeface="Acme"/>
              </a:rPr>
              <a:t>The </a:t>
            </a:r>
            <a:r>
              <a:rPr i="1" lang="en">
                <a:solidFill>
                  <a:schemeClr val="dk2"/>
                </a:solidFill>
                <a:highlight>
                  <a:srgbClr val="FFFFFF"/>
                </a:highlight>
                <a:latin typeface="Acme"/>
                <a:ea typeface="Acme"/>
                <a:cs typeface="Acme"/>
                <a:sym typeface="Acme"/>
              </a:rPr>
              <a:t>overall accuracy</a:t>
            </a:r>
            <a:r>
              <a:rPr lang="en">
                <a:solidFill>
                  <a:schemeClr val="dk2"/>
                </a:solidFill>
                <a:highlight>
                  <a:srgbClr val="FFFFFF"/>
                </a:highlight>
                <a:latin typeface="Acme"/>
                <a:ea typeface="Acme"/>
                <a:cs typeface="Acme"/>
                <a:sym typeface="Acme"/>
              </a:rPr>
              <a:t> is calculated by summing the number of correctly classified values and dividing by the total number of values. The correctly classified values are located along the upper-left of the confusion matrix. The total number of values is the number of values in either the truth or predicted-value arrays.</a:t>
            </a:r>
            <a:endParaRPr>
              <a:solidFill>
                <a:schemeClr val="dk2"/>
              </a:solidFill>
              <a:highlight>
                <a:srgbClr val="FFFFFF"/>
              </a:highlight>
              <a:latin typeface="Acme"/>
              <a:ea typeface="Acme"/>
              <a:cs typeface="Acme"/>
              <a:sym typeface="Acme"/>
            </a:endParaRPr>
          </a:p>
          <a:p>
            <a:pPr indent="0" lvl="0" marL="0" rtl="0" algn="just">
              <a:spcBef>
                <a:spcPts val="0"/>
              </a:spcBef>
              <a:spcAft>
                <a:spcPts val="0"/>
              </a:spcAft>
              <a:buNone/>
            </a:pPr>
            <a:r>
              <a:t/>
            </a:r>
            <a:endParaRPr sz="1050">
              <a:solidFill>
                <a:srgbClr val="283030"/>
              </a:solidFill>
              <a:highlight>
                <a:srgbClr val="FFFFFF"/>
              </a:highlight>
            </a:endParaRPr>
          </a:p>
          <a:p>
            <a:pPr indent="0" lvl="0" marL="0" rtl="0" algn="just">
              <a:spcBef>
                <a:spcPts val="0"/>
              </a:spcBef>
              <a:spcAft>
                <a:spcPts val="0"/>
              </a:spcAft>
              <a:buNone/>
            </a:pPr>
            <a:r>
              <a:rPr lang="en" sz="1050">
                <a:solidFill>
                  <a:srgbClr val="283030"/>
                </a:solidFill>
                <a:highlight>
                  <a:srgbClr val="FFFFFF"/>
                </a:highlight>
              </a:rPr>
              <a:t>  </a:t>
            </a:r>
            <a:endParaRPr sz="1050">
              <a:solidFill>
                <a:srgbClr val="283030"/>
              </a:solidFill>
              <a:highlight>
                <a:srgbClr val="FFFFFF"/>
              </a:highlight>
            </a:endParaRPr>
          </a:p>
        </p:txBody>
      </p:sp>
      <p:pic>
        <p:nvPicPr>
          <p:cNvPr id="517" name="Google Shape;517;p55"/>
          <p:cNvPicPr preferRelativeResize="0"/>
          <p:nvPr/>
        </p:nvPicPr>
        <p:blipFill>
          <a:blip r:embed="rId3">
            <a:alphaModFix/>
          </a:blip>
          <a:stretch>
            <a:fillRect/>
          </a:stretch>
        </p:blipFill>
        <p:spPr>
          <a:xfrm>
            <a:off x="1219475" y="2333625"/>
            <a:ext cx="3362325" cy="476250"/>
          </a:xfrm>
          <a:prstGeom prst="rect">
            <a:avLst/>
          </a:prstGeom>
          <a:noFill/>
          <a:ln>
            <a:noFill/>
          </a:ln>
        </p:spPr>
      </p:pic>
      <p:sp>
        <p:nvSpPr>
          <p:cNvPr id="518" name="Google Shape;518;p55"/>
          <p:cNvSpPr txBox="1"/>
          <p:nvPr/>
        </p:nvSpPr>
        <p:spPr>
          <a:xfrm>
            <a:off x="943300" y="3002575"/>
            <a:ext cx="6891600" cy="895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a:solidFill>
                  <a:schemeClr val="dk2"/>
                </a:solidFill>
                <a:latin typeface="Acme"/>
                <a:ea typeface="Acme"/>
                <a:cs typeface="Acme"/>
                <a:sym typeface="Acme"/>
              </a:rPr>
              <a:t>Here,</a:t>
            </a:r>
            <a:r>
              <a:rPr lang="en">
                <a:solidFill>
                  <a:schemeClr val="dk2"/>
                </a:solidFill>
                <a:latin typeface="Acme"/>
                <a:ea typeface="Acme"/>
                <a:cs typeface="Acme"/>
                <a:sym typeface="Acme"/>
              </a:rPr>
              <a:t>NL→L be the number of legitimate websites classified as legitimate, NL→P be the number of legitimate websites misclassified as phishing, NP→L be the number of phishing misclassified as legitimate and NP→P be the number of phishing websites classified as phishing.</a:t>
            </a:r>
            <a:endParaRPr>
              <a:solidFill>
                <a:schemeClr val="dk2"/>
              </a:solidFill>
              <a:latin typeface="Acme"/>
              <a:ea typeface="Acme"/>
              <a:cs typeface="Acme"/>
              <a:sym typeface="Acme"/>
            </a:endParaRPr>
          </a:p>
        </p:txBody>
      </p:sp>
      <p:sp>
        <p:nvSpPr>
          <p:cNvPr id="519" name="Google Shape;519;p55"/>
          <p:cNvSpPr txBox="1"/>
          <p:nvPr/>
        </p:nvSpPr>
        <p:spPr>
          <a:xfrm>
            <a:off x="8160900" y="4574475"/>
            <a:ext cx="7647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24</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56"/>
          <p:cNvSpPr txBox="1"/>
          <p:nvPr/>
        </p:nvSpPr>
        <p:spPr>
          <a:xfrm>
            <a:off x="2413350" y="81800"/>
            <a:ext cx="39804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dk1"/>
                </a:solidFill>
                <a:latin typeface="Acme"/>
                <a:ea typeface="Acme"/>
                <a:cs typeface="Acme"/>
                <a:sym typeface="Acme"/>
              </a:rPr>
              <a:t>SCREEN SHOTS</a:t>
            </a:r>
            <a:endParaRPr>
              <a:solidFill>
                <a:schemeClr val="dk1"/>
              </a:solidFill>
              <a:latin typeface="Acme"/>
              <a:ea typeface="Acme"/>
              <a:cs typeface="Acme"/>
              <a:sym typeface="Acme"/>
            </a:endParaRPr>
          </a:p>
        </p:txBody>
      </p:sp>
      <p:pic>
        <p:nvPicPr>
          <p:cNvPr id="525" name="Google Shape;525;p56"/>
          <p:cNvPicPr preferRelativeResize="0"/>
          <p:nvPr/>
        </p:nvPicPr>
        <p:blipFill>
          <a:blip r:embed="rId3">
            <a:alphaModFix/>
          </a:blip>
          <a:stretch>
            <a:fillRect/>
          </a:stretch>
        </p:blipFill>
        <p:spPr>
          <a:xfrm>
            <a:off x="344900" y="808525"/>
            <a:ext cx="8117299" cy="4185024"/>
          </a:xfrm>
          <a:prstGeom prst="rect">
            <a:avLst/>
          </a:prstGeom>
          <a:noFill/>
          <a:ln>
            <a:noFill/>
          </a:ln>
        </p:spPr>
      </p:pic>
      <p:sp>
        <p:nvSpPr>
          <p:cNvPr id="526" name="Google Shape;526;p56"/>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6"/>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25</a:t>
            </a:r>
            <a:endParaRPr sz="4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pic>
        <p:nvPicPr>
          <p:cNvPr id="532" name="Google Shape;532;p57"/>
          <p:cNvPicPr preferRelativeResize="0"/>
          <p:nvPr/>
        </p:nvPicPr>
        <p:blipFill>
          <a:blip r:embed="rId3">
            <a:alphaModFix/>
          </a:blip>
          <a:stretch>
            <a:fillRect/>
          </a:stretch>
        </p:blipFill>
        <p:spPr>
          <a:xfrm>
            <a:off x="435625" y="254925"/>
            <a:ext cx="8006525" cy="4573676"/>
          </a:xfrm>
          <a:prstGeom prst="rect">
            <a:avLst/>
          </a:prstGeom>
          <a:noFill/>
          <a:ln>
            <a:noFill/>
          </a:ln>
        </p:spPr>
      </p:pic>
      <p:sp>
        <p:nvSpPr>
          <p:cNvPr id="533" name="Google Shape;533;p57"/>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7"/>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26</a:t>
            </a:r>
            <a:endParaRPr sz="4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pic>
        <p:nvPicPr>
          <p:cNvPr id="539" name="Google Shape;539;p58"/>
          <p:cNvPicPr preferRelativeResize="0"/>
          <p:nvPr/>
        </p:nvPicPr>
        <p:blipFill>
          <a:blip r:embed="rId3">
            <a:alphaModFix/>
          </a:blip>
          <a:stretch>
            <a:fillRect/>
          </a:stretch>
        </p:blipFill>
        <p:spPr>
          <a:xfrm>
            <a:off x="329900" y="228600"/>
            <a:ext cx="8142326" cy="4629450"/>
          </a:xfrm>
          <a:prstGeom prst="rect">
            <a:avLst/>
          </a:prstGeom>
          <a:noFill/>
          <a:ln>
            <a:noFill/>
          </a:ln>
        </p:spPr>
      </p:pic>
      <p:sp>
        <p:nvSpPr>
          <p:cNvPr id="540" name="Google Shape;540;p58"/>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8"/>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27</a:t>
            </a:r>
            <a:endParaRPr sz="4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pic>
        <p:nvPicPr>
          <p:cNvPr id="546" name="Google Shape;546;p59"/>
          <p:cNvPicPr preferRelativeResize="0"/>
          <p:nvPr/>
        </p:nvPicPr>
        <p:blipFill>
          <a:blip r:embed="rId3">
            <a:alphaModFix/>
          </a:blip>
          <a:stretch>
            <a:fillRect/>
          </a:stretch>
        </p:blipFill>
        <p:spPr>
          <a:xfrm>
            <a:off x="329900" y="304800"/>
            <a:ext cx="8022024" cy="4569175"/>
          </a:xfrm>
          <a:prstGeom prst="rect">
            <a:avLst/>
          </a:prstGeom>
          <a:noFill/>
          <a:ln>
            <a:noFill/>
          </a:ln>
        </p:spPr>
      </p:pic>
      <p:sp>
        <p:nvSpPr>
          <p:cNvPr id="547" name="Google Shape;547;p59"/>
          <p:cNvSpPr txBox="1"/>
          <p:nvPr/>
        </p:nvSpPr>
        <p:spPr>
          <a:xfrm>
            <a:off x="8304028" y="4472471"/>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28</a:t>
            </a:r>
            <a:endParaRPr sz="4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pic>
        <p:nvPicPr>
          <p:cNvPr id="552" name="Google Shape;552;p60"/>
          <p:cNvPicPr preferRelativeResize="0"/>
          <p:nvPr/>
        </p:nvPicPr>
        <p:blipFill>
          <a:blip r:embed="rId3">
            <a:alphaModFix/>
          </a:blip>
          <a:stretch>
            <a:fillRect/>
          </a:stretch>
        </p:blipFill>
        <p:spPr>
          <a:xfrm>
            <a:off x="449875" y="349775"/>
            <a:ext cx="7982251" cy="4579224"/>
          </a:xfrm>
          <a:prstGeom prst="rect">
            <a:avLst/>
          </a:prstGeom>
          <a:noFill/>
          <a:ln>
            <a:noFill/>
          </a:ln>
        </p:spPr>
      </p:pic>
      <p:sp>
        <p:nvSpPr>
          <p:cNvPr id="553" name="Google Shape;553;p60"/>
          <p:cNvSpPr txBox="1"/>
          <p:nvPr/>
        </p:nvSpPr>
        <p:spPr>
          <a:xfrm>
            <a:off x="8314053" y="44363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29</a:t>
            </a:r>
            <a:endParaRPr sz="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4"/>
          <p:cNvSpPr txBox="1"/>
          <p:nvPr/>
        </p:nvSpPr>
        <p:spPr>
          <a:xfrm>
            <a:off x="496475" y="858300"/>
            <a:ext cx="3117900" cy="2724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rgbClr val="EBEBEB"/>
              </a:buClr>
              <a:buSzPts val="3200"/>
              <a:buFont typeface="Century Gothic"/>
              <a:buNone/>
            </a:pPr>
            <a:r>
              <a:rPr b="1" lang="en" sz="3000">
                <a:solidFill>
                  <a:schemeClr val="dk1"/>
                </a:solidFill>
                <a:latin typeface="Acme"/>
                <a:ea typeface="Acme"/>
                <a:cs typeface="Acme"/>
                <a:sym typeface="Acme"/>
              </a:rPr>
              <a:t>URLs of the websites are separated into 3 classes</a:t>
            </a:r>
            <a:endParaRPr>
              <a:solidFill>
                <a:schemeClr val="dk1"/>
              </a:solidFill>
              <a:latin typeface="Acme"/>
              <a:ea typeface="Acme"/>
              <a:cs typeface="Acme"/>
              <a:sym typeface="Acme"/>
            </a:endParaRPr>
          </a:p>
        </p:txBody>
      </p:sp>
      <p:sp>
        <p:nvSpPr>
          <p:cNvPr id="336" name="Google Shape;336;p34"/>
          <p:cNvSpPr txBox="1"/>
          <p:nvPr/>
        </p:nvSpPr>
        <p:spPr>
          <a:xfrm>
            <a:off x="3554800" y="496475"/>
            <a:ext cx="5232900" cy="3347400"/>
          </a:xfrm>
          <a:prstGeom prst="rect">
            <a:avLst/>
          </a:prstGeom>
          <a:noFill/>
          <a:ln>
            <a:noFill/>
          </a:ln>
        </p:spPr>
        <p:txBody>
          <a:bodyPr anchorCtr="0" anchor="t" bIns="91425" lIns="91425" spcFirstLastPara="1" rIns="91425" wrap="square" tIns="91425">
            <a:spAutoFit/>
          </a:bodyPr>
          <a:lstStyle/>
          <a:p>
            <a:pPr indent="-361950" lvl="0" marL="342900" rtl="0" algn="just">
              <a:lnSpc>
                <a:spcPct val="115000"/>
              </a:lnSpc>
              <a:spcBef>
                <a:spcPts val="0"/>
              </a:spcBef>
              <a:spcAft>
                <a:spcPts val="0"/>
              </a:spcAft>
              <a:buClr>
                <a:srgbClr val="FF9E00"/>
              </a:buClr>
              <a:buSzPts val="1900"/>
              <a:buFont typeface="Acme"/>
              <a:buChar char="►"/>
            </a:pPr>
            <a:r>
              <a:rPr lang="en" sz="1900">
                <a:solidFill>
                  <a:schemeClr val="lt2"/>
                </a:solidFill>
                <a:latin typeface="Acme"/>
                <a:ea typeface="Acme"/>
                <a:cs typeface="Acme"/>
                <a:sym typeface="Acme"/>
              </a:rPr>
              <a:t>Benign:</a:t>
            </a:r>
            <a:r>
              <a:rPr lang="en" sz="1900">
                <a:solidFill>
                  <a:srgbClr val="999999"/>
                </a:solidFill>
                <a:latin typeface="Acme"/>
                <a:ea typeface="Acme"/>
                <a:cs typeface="Acme"/>
                <a:sym typeface="Acme"/>
              </a:rPr>
              <a:t> </a:t>
            </a:r>
            <a:r>
              <a:rPr lang="en" sz="1900">
                <a:solidFill>
                  <a:schemeClr val="dk2"/>
                </a:solidFill>
                <a:latin typeface="Acme"/>
                <a:ea typeface="Acme"/>
                <a:cs typeface="Acme"/>
                <a:sym typeface="Acme"/>
              </a:rPr>
              <a:t>Safe websites with normal services</a:t>
            </a:r>
            <a:endParaRPr sz="1900">
              <a:solidFill>
                <a:schemeClr val="dk2"/>
              </a:solidFill>
              <a:latin typeface="Acme"/>
              <a:ea typeface="Acme"/>
              <a:cs typeface="Acme"/>
              <a:sym typeface="Acme"/>
            </a:endParaRPr>
          </a:p>
          <a:p>
            <a:pPr indent="-361950" lvl="0" marL="342900" rtl="0" algn="just">
              <a:lnSpc>
                <a:spcPct val="115000"/>
              </a:lnSpc>
              <a:spcBef>
                <a:spcPts val="1000"/>
              </a:spcBef>
              <a:spcAft>
                <a:spcPts val="0"/>
              </a:spcAft>
              <a:buClr>
                <a:srgbClr val="FF9E00"/>
              </a:buClr>
              <a:buSzPts val="1900"/>
              <a:buFont typeface="Acme"/>
              <a:buChar char="►"/>
            </a:pPr>
            <a:r>
              <a:rPr lang="en" sz="1900">
                <a:solidFill>
                  <a:schemeClr val="lt2"/>
                </a:solidFill>
                <a:latin typeface="Acme"/>
                <a:ea typeface="Acme"/>
                <a:cs typeface="Acme"/>
                <a:sym typeface="Acme"/>
              </a:rPr>
              <a:t>Spam:</a:t>
            </a:r>
            <a:r>
              <a:rPr lang="en" sz="1900">
                <a:solidFill>
                  <a:srgbClr val="999999"/>
                </a:solidFill>
                <a:latin typeface="Acme"/>
                <a:ea typeface="Acme"/>
                <a:cs typeface="Acme"/>
                <a:sym typeface="Acme"/>
              </a:rPr>
              <a:t> </a:t>
            </a:r>
            <a:r>
              <a:rPr lang="en" sz="1900">
                <a:solidFill>
                  <a:schemeClr val="accent2"/>
                </a:solidFill>
                <a:latin typeface="Acme"/>
                <a:ea typeface="Acme"/>
                <a:cs typeface="Acme"/>
                <a:sym typeface="Acme"/>
              </a:rPr>
              <a:t>Website performs the act of attempting to flood the user with advertising or sites such as fake surveys and online dating etc.</a:t>
            </a:r>
            <a:endParaRPr sz="1900">
              <a:solidFill>
                <a:schemeClr val="accent2"/>
              </a:solidFill>
              <a:latin typeface="Acme"/>
              <a:ea typeface="Acme"/>
              <a:cs typeface="Acme"/>
              <a:sym typeface="Acme"/>
            </a:endParaRPr>
          </a:p>
          <a:p>
            <a:pPr indent="-361950" lvl="0" marL="342900" rtl="0" algn="just">
              <a:lnSpc>
                <a:spcPct val="115000"/>
              </a:lnSpc>
              <a:spcBef>
                <a:spcPts val="1000"/>
              </a:spcBef>
              <a:spcAft>
                <a:spcPts val="0"/>
              </a:spcAft>
              <a:buClr>
                <a:srgbClr val="FF9E00"/>
              </a:buClr>
              <a:buSzPts val="1900"/>
              <a:buFont typeface="Acme"/>
              <a:buChar char="►"/>
            </a:pPr>
            <a:r>
              <a:rPr lang="en" sz="1900">
                <a:solidFill>
                  <a:schemeClr val="lt2"/>
                </a:solidFill>
                <a:latin typeface="Acme"/>
                <a:ea typeface="Acme"/>
                <a:cs typeface="Acme"/>
                <a:sym typeface="Acme"/>
              </a:rPr>
              <a:t>Malware:</a:t>
            </a:r>
            <a:r>
              <a:rPr lang="en" sz="1900">
                <a:solidFill>
                  <a:srgbClr val="999999"/>
                </a:solidFill>
                <a:latin typeface="Acme"/>
                <a:ea typeface="Acme"/>
                <a:cs typeface="Acme"/>
                <a:sym typeface="Acme"/>
              </a:rPr>
              <a:t> </a:t>
            </a:r>
            <a:r>
              <a:rPr lang="en" sz="1900">
                <a:solidFill>
                  <a:schemeClr val="accent2"/>
                </a:solidFill>
                <a:latin typeface="Acme"/>
                <a:ea typeface="Acme"/>
                <a:cs typeface="Acme"/>
                <a:sym typeface="Acme"/>
              </a:rPr>
              <a:t>Website created by attackers to disrupt computer operation, gather sensitive information, or gain access to private computer systems.</a:t>
            </a:r>
            <a:endParaRPr sz="1900">
              <a:solidFill>
                <a:schemeClr val="accent2"/>
              </a:solidFill>
              <a:latin typeface="Acme"/>
              <a:ea typeface="Acme"/>
              <a:cs typeface="Acme"/>
              <a:sym typeface="Acme"/>
            </a:endParaRPr>
          </a:p>
          <a:p>
            <a:pPr indent="0" lvl="0" marL="0" rtl="0" algn="l">
              <a:spcBef>
                <a:spcPts val="0"/>
              </a:spcBef>
              <a:spcAft>
                <a:spcPts val="0"/>
              </a:spcAft>
              <a:buNone/>
            </a:pPr>
            <a:r>
              <a:t/>
            </a:r>
            <a:endParaRPr/>
          </a:p>
        </p:txBody>
      </p:sp>
      <p:sp>
        <p:nvSpPr>
          <p:cNvPr id="337" name="Google Shape;337;p34"/>
          <p:cNvSpPr txBox="1"/>
          <p:nvPr/>
        </p:nvSpPr>
        <p:spPr>
          <a:xfrm>
            <a:off x="7655650" y="4650900"/>
            <a:ext cx="595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03</a:t>
            </a:r>
            <a:endParaRPr sz="7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61"/>
          <p:cNvSpPr txBox="1"/>
          <p:nvPr/>
        </p:nvSpPr>
        <p:spPr>
          <a:xfrm>
            <a:off x="1002625" y="1161750"/>
            <a:ext cx="6737700" cy="2571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3000">
                <a:solidFill>
                  <a:schemeClr val="dk1"/>
                </a:solidFill>
                <a:latin typeface="Acme"/>
                <a:ea typeface="Acme"/>
                <a:cs typeface="Acme"/>
                <a:sym typeface="Acme"/>
              </a:rPr>
              <a:t>Conclusion :</a:t>
            </a:r>
            <a:endParaRPr b="1" sz="3000">
              <a:solidFill>
                <a:schemeClr val="dk1"/>
              </a:solidFill>
              <a:latin typeface="Acme"/>
              <a:ea typeface="Acme"/>
              <a:cs typeface="Acme"/>
              <a:sym typeface="Acme"/>
            </a:endParaRPr>
          </a:p>
          <a:p>
            <a:pPr indent="0" lvl="0" marL="0" rtl="0" algn="just">
              <a:lnSpc>
                <a:spcPct val="115000"/>
              </a:lnSpc>
              <a:spcBef>
                <a:spcPts val="1200"/>
              </a:spcBef>
              <a:spcAft>
                <a:spcPts val="1200"/>
              </a:spcAft>
              <a:buNone/>
            </a:pPr>
            <a:r>
              <a:rPr lang="en">
                <a:solidFill>
                  <a:srgbClr val="999999"/>
                </a:solidFill>
                <a:latin typeface="Acme"/>
                <a:ea typeface="Acme"/>
                <a:cs typeface="Acme"/>
                <a:sym typeface="Acme"/>
              </a:rPr>
              <a:t>             </a:t>
            </a:r>
            <a:r>
              <a:rPr lang="en">
                <a:solidFill>
                  <a:schemeClr val="dk2"/>
                </a:solidFill>
                <a:latin typeface="Acme"/>
                <a:ea typeface="Acme"/>
                <a:cs typeface="Acme"/>
                <a:sym typeface="Acme"/>
              </a:rPr>
              <a:t>               Finally, phishing attacks are a major problem. It is important that they are countered. The work reported in this thesis indicates how understanding of the nature of phishing may be increased and provides a method to identify phishing problems in systems. It also contains a prototype of a system that catches those phishing attacks that evaded other defences, i.e. those attacks that have “slipped through the net”. An original contribution has been made in this important field, and the work reported here has the potential to make the internet world a safer place for a significant number of people.</a:t>
            </a:r>
            <a:endParaRPr>
              <a:solidFill>
                <a:schemeClr val="dk2"/>
              </a:solidFill>
              <a:latin typeface="Acme"/>
              <a:ea typeface="Acme"/>
              <a:cs typeface="Acme"/>
              <a:sym typeface="Acme"/>
            </a:endParaRPr>
          </a:p>
        </p:txBody>
      </p:sp>
      <p:sp>
        <p:nvSpPr>
          <p:cNvPr id="559" name="Google Shape;559;p61"/>
          <p:cNvSpPr txBox="1"/>
          <p:nvPr/>
        </p:nvSpPr>
        <p:spPr>
          <a:xfrm>
            <a:off x="8123553" y="473314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30</a:t>
            </a:r>
            <a:endParaRPr sz="4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62"/>
          <p:cNvSpPr txBox="1"/>
          <p:nvPr/>
        </p:nvSpPr>
        <p:spPr>
          <a:xfrm>
            <a:off x="685450" y="1071475"/>
            <a:ext cx="7594800" cy="2726400"/>
          </a:xfrm>
          <a:prstGeom prst="rect">
            <a:avLst/>
          </a:prstGeom>
          <a:noFill/>
          <a:ln>
            <a:noFill/>
          </a:ln>
        </p:spPr>
        <p:txBody>
          <a:bodyPr anchorCtr="0" anchor="t" bIns="91425" lIns="91425" spcFirstLastPara="1" rIns="91425" wrap="square" tIns="91425">
            <a:spAutoFit/>
          </a:bodyPr>
          <a:lstStyle/>
          <a:p>
            <a:pPr indent="457200" lvl="0" marL="0" rtl="0" algn="just">
              <a:lnSpc>
                <a:spcPct val="115000"/>
              </a:lnSpc>
              <a:spcBef>
                <a:spcPts val="0"/>
              </a:spcBef>
              <a:spcAft>
                <a:spcPts val="0"/>
              </a:spcAft>
              <a:buNone/>
            </a:pPr>
            <a:r>
              <a:rPr lang="en">
                <a:solidFill>
                  <a:schemeClr val="dk2"/>
                </a:solidFill>
                <a:latin typeface="Acme"/>
                <a:ea typeface="Acme"/>
                <a:cs typeface="Acme"/>
                <a:sym typeface="Acme"/>
              </a:rPr>
              <a:t>In the future we will provide some technical solutions by improving the efficiency of spam filters. By which too many mails are classified correctly and properly. By this legitimate user can surf the internet with less fear.Although the use of URL lexical features alone has been shown to result in high accuracy </a:t>
            </a:r>
            <a:r>
              <a:rPr b="1" lang="en">
                <a:solidFill>
                  <a:schemeClr val="dk2"/>
                </a:solidFill>
                <a:latin typeface="Acme"/>
                <a:ea typeface="Acme"/>
                <a:cs typeface="Acme"/>
                <a:sym typeface="Acme"/>
              </a:rPr>
              <a:t>(97%),</a:t>
            </a:r>
            <a:r>
              <a:rPr lang="en">
                <a:solidFill>
                  <a:schemeClr val="dk2"/>
                </a:solidFill>
                <a:latin typeface="Acme"/>
                <a:ea typeface="Acme"/>
                <a:cs typeface="Acme"/>
                <a:sym typeface="Acme"/>
              </a:rPr>
              <a:t> phishers have learned how to make predicting a URL destination difficult by carefully manipulating the URL to evade detection. Therefore, combining these features with others, such as host, is the most effective approach .For future enhancements, we intend to build the phishing detection system as a scalable web service which will incorporate online learning so that new phishing attack patterns can easily be learned and improve the accuracy of our models with better feature extraction.</a:t>
            </a:r>
            <a:endParaRPr>
              <a:solidFill>
                <a:schemeClr val="dk2"/>
              </a:solidFill>
              <a:latin typeface="Acme"/>
              <a:ea typeface="Acme"/>
              <a:cs typeface="Acme"/>
              <a:sym typeface="Acme"/>
            </a:endParaRPr>
          </a:p>
          <a:p>
            <a:pPr indent="0" lvl="0" marL="0" rtl="0" algn="l">
              <a:spcBef>
                <a:spcPts val="1000"/>
              </a:spcBef>
              <a:spcAft>
                <a:spcPts val="0"/>
              </a:spcAft>
              <a:buNone/>
            </a:pPr>
            <a:r>
              <a:t/>
            </a:r>
            <a:endParaRPr/>
          </a:p>
          <a:p>
            <a:pPr indent="0" lvl="0" marL="0" rtl="0" algn="l">
              <a:spcBef>
                <a:spcPts val="0"/>
              </a:spcBef>
              <a:spcAft>
                <a:spcPts val="0"/>
              </a:spcAft>
              <a:buNone/>
            </a:pPr>
            <a:r>
              <a:t/>
            </a:r>
            <a:endParaRPr/>
          </a:p>
        </p:txBody>
      </p:sp>
      <p:sp>
        <p:nvSpPr>
          <p:cNvPr id="565" name="Google Shape;565;p62"/>
          <p:cNvSpPr txBox="1"/>
          <p:nvPr/>
        </p:nvSpPr>
        <p:spPr>
          <a:xfrm>
            <a:off x="685450" y="502075"/>
            <a:ext cx="3001200" cy="56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500">
                <a:solidFill>
                  <a:schemeClr val="dk1"/>
                </a:solidFill>
                <a:latin typeface="Acme"/>
                <a:ea typeface="Acme"/>
                <a:cs typeface="Acme"/>
                <a:sym typeface="Acme"/>
              </a:rPr>
              <a:t>Future  Work:</a:t>
            </a:r>
            <a:endParaRPr>
              <a:solidFill>
                <a:schemeClr val="dk1"/>
              </a:solidFill>
            </a:endParaRPr>
          </a:p>
        </p:txBody>
      </p:sp>
      <p:sp>
        <p:nvSpPr>
          <p:cNvPr id="566" name="Google Shape;566;p62"/>
          <p:cNvSpPr txBox="1"/>
          <p:nvPr/>
        </p:nvSpPr>
        <p:spPr>
          <a:xfrm>
            <a:off x="8280250" y="4574475"/>
            <a:ext cx="685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32</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63"/>
          <p:cNvSpPr txBox="1"/>
          <p:nvPr/>
        </p:nvSpPr>
        <p:spPr>
          <a:xfrm>
            <a:off x="954350" y="1105050"/>
            <a:ext cx="6589500" cy="2435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3000">
                <a:solidFill>
                  <a:schemeClr val="dk1"/>
                </a:solidFill>
                <a:highlight>
                  <a:srgbClr val="FFFFFF"/>
                </a:highlight>
                <a:latin typeface="Acme"/>
                <a:ea typeface="Acme"/>
                <a:cs typeface="Acme"/>
                <a:sym typeface="Acme"/>
              </a:rPr>
              <a:t>Publication:</a:t>
            </a:r>
            <a:endParaRPr b="1" sz="3000">
              <a:solidFill>
                <a:schemeClr val="dk1"/>
              </a:solidFill>
              <a:highlight>
                <a:srgbClr val="FFFFFF"/>
              </a:highlight>
              <a:latin typeface="Acme"/>
              <a:ea typeface="Acme"/>
              <a:cs typeface="Acme"/>
              <a:sym typeface="Acme"/>
            </a:endParaRPr>
          </a:p>
          <a:p>
            <a:pPr indent="0" lvl="0" marL="0" rtl="0" algn="just">
              <a:lnSpc>
                <a:spcPct val="115000"/>
              </a:lnSpc>
              <a:spcBef>
                <a:spcPts val="800"/>
              </a:spcBef>
              <a:spcAft>
                <a:spcPts val="0"/>
              </a:spcAft>
              <a:buNone/>
            </a:pPr>
            <a:r>
              <a:rPr lang="en">
                <a:solidFill>
                  <a:schemeClr val="dk2"/>
                </a:solidFill>
                <a:highlight>
                  <a:srgbClr val="FFFFFF"/>
                </a:highlight>
                <a:latin typeface="Acme"/>
                <a:ea typeface="Acme"/>
                <a:cs typeface="Acme"/>
                <a:sym typeface="Acme"/>
              </a:rPr>
              <a:t>This project was published as a paper in international journal of creative</a:t>
            </a:r>
            <a:endParaRPr>
              <a:solidFill>
                <a:schemeClr val="dk2"/>
              </a:solidFill>
              <a:highlight>
                <a:srgbClr val="FFFFFF"/>
              </a:highlight>
              <a:latin typeface="Acme"/>
              <a:ea typeface="Acme"/>
              <a:cs typeface="Acme"/>
              <a:sym typeface="Acme"/>
            </a:endParaRPr>
          </a:p>
          <a:p>
            <a:pPr indent="0" lvl="0" marL="0" rtl="0" algn="just">
              <a:lnSpc>
                <a:spcPct val="115000"/>
              </a:lnSpc>
              <a:spcBef>
                <a:spcPts val="800"/>
              </a:spcBef>
              <a:spcAft>
                <a:spcPts val="0"/>
              </a:spcAft>
              <a:buNone/>
            </a:pPr>
            <a:r>
              <a:rPr lang="en">
                <a:solidFill>
                  <a:schemeClr val="dk2"/>
                </a:solidFill>
                <a:highlight>
                  <a:srgbClr val="FFFFFF"/>
                </a:highlight>
                <a:latin typeface="Acme"/>
                <a:ea typeface="Acme"/>
                <a:cs typeface="Acme"/>
                <a:sym typeface="Acme"/>
              </a:rPr>
              <a:t>research thoughts on 28.03.2021 by Giriswarna R and Harini P</a:t>
            </a:r>
            <a:endParaRPr>
              <a:solidFill>
                <a:schemeClr val="dk2"/>
              </a:solidFill>
              <a:highlight>
                <a:srgbClr val="FFFFFF"/>
              </a:highlight>
              <a:latin typeface="Acme"/>
              <a:ea typeface="Acme"/>
              <a:cs typeface="Acme"/>
              <a:sym typeface="Acme"/>
            </a:endParaRPr>
          </a:p>
          <a:p>
            <a:pPr indent="0" lvl="0" marL="0" rtl="0" algn="just">
              <a:lnSpc>
                <a:spcPct val="115000"/>
              </a:lnSpc>
              <a:spcBef>
                <a:spcPts val="800"/>
              </a:spcBef>
              <a:spcAft>
                <a:spcPts val="0"/>
              </a:spcAft>
              <a:buNone/>
            </a:pPr>
            <a:r>
              <a:rPr b="1" lang="en">
                <a:solidFill>
                  <a:schemeClr val="dk2"/>
                </a:solidFill>
                <a:highlight>
                  <a:srgbClr val="FFFFFF"/>
                </a:highlight>
                <a:latin typeface="Acme"/>
                <a:ea typeface="Acme"/>
                <a:cs typeface="Acme"/>
                <a:sym typeface="Acme"/>
              </a:rPr>
              <a:t>Published issue :  </a:t>
            </a:r>
            <a:r>
              <a:rPr lang="en">
                <a:solidFill>
                  <a:schemeClr val="dk2"/>
                </a:solidFill>
                <a:highlight>
                  <a:srgbClr val="FFFFFF"/>
                </a:highlight>
                <a:latin typeface="Acme"/>
                <a:ea typeface="Acme"/>
                <a:cs typeface="Acme"/>
                <a:sym typeface="Acme"/>
              </a:rPr>
              <a:t>Vol 9 issue 3, March 2021</a:t>
            </a:r>
            <a:endParaRPr>
              <a:solidFill>
                <a:schemeClr val="dk2"/>
              </a:solidFill>
              <a:highlight>
                <a:srgbClr val="FFFFFF"/>
              </a:highlight>
              <a:latin typeface="Acme"/>
              <a:ea typeface="Acme"/>
              <a:cs typeface="Acme"/>
              <a:sym typeface="Acme"/>
            </a:endParaRPr>
          </a:p>
          <a:p>
            <a:pPr indent="0" lvl="0" marL="0" rtl="0" algn="just">
              <a:lnSpc>
                <a:spcPct val="115000"/>
              </a:lnSpc>
              <a:spcBef>
                <a:spcPts val="800"/>
              </a:spcBef>
              <a:spcAft>
                <a:spcPts val="0"/>
              </a:spcAft>
              <a:buNone/>
            </a:pPr>
            <a:r>
              <a:rPr b="1" lang="en">
                <a:solidFill>
                  <a:schemeClr val="dk2"/>
                </a:solidFill>
                <a:highlight>
                  <a:srgbClr val="FFFFFF"/>
                </a:highlight>
                <a:latin typeface="Acme"/>
                <a:ea typeface="Acme"/>
                <a:cs typeface="Acme"/>
                <a:sym typeface="Acme"/>
              </a:rPr>
              <a:t>Link :  </a:t>
            </a:r>
            <a:r>
              <a:rPr lang="en" u="sng">
                <a:solidFill>
                  <a:schemeClr val="lt2"/>
                </a:solidFill>
                <a:highlight>
                  <a:srgbClr val="FFFFFF"/>
                </a:highlight>
                <a:latin typeface="Acme"/>
                <a:ea typeface="Acme"/>
                <a:cs typeface="Acme"/>
                <a:sym typeface="Acme"/>
                <a:hlinkClick r:id="rId3">
                  <a:extLst>
                    <a:ext uri="{A12FA001-AC4F-418D-AE19-62706E023703}">
                      <ahyp:hlinkClr val="tx"/>
                    </a:ext>
                  </a:extLst>
                </a:hlinkClick>
              </a:rPr>
              <a:t>https://ijcrt.org/track.php?r_id=204951</a:t>
            </a:r>
            <a:endParaRPr>
              <a:solidFill>
                <a:schemeClr val="lt2"/>
              </a:solidFill>
              <a:highlight>
                <a:srgbClr val="FFFFFF"/>
              </a:highlight>
              <a:latin typeface="Acme"/>
              <a:ea typeface="Acme"/>
              <a:cs typeface="Acme"/>
              <a:sym typeface="Acme"/>
            </a:endParaRPr>
          </a:p>
          <a:p>
            <a:pPr indent="0" lvl="0" marL="0" rtl="0" algn="l">
              <a:spcBef>
                <a:spcPts val="800"/>
              </a:spcBef>
              <a:spcAft>
                <a:spcPts val="0"/>
              </a:spcAft>
              <a:buNone/>
            </a:pPr>
            <a:r>
              <a:t/>
            </a:r>
            <a:endParaRPr/>
          </a:p>
        </p:txBody>
      </p:sp>
      <p:sp>
        <p:nvSpPr>
          <p:cNvPr id="572" name="Google Shape;572;p63"/>
          <p:cNvSpPr txBox="1"/>
          <p:nvPr/>
        </p:nvSpPr>
        <p:spPr>
          <a:xfrm>
            <a:off x="8348150" y="4570900"/>
            <a:ext cx="612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Acme"/>
                <a:ea typeface="Acme"/>
                <a:cs typeface="Acme"/>
                <a:sym typeface="Acme"/>
              </a:rPr>
              <a:t>31</a:t>
            </a:r>
            <a:endParaRPr sz="2000">
              <a:solidFill>
                <a:schemeClr val="dk1"/>
              </a:solidFill>
              <a:latin typeface="Acme"/>
              <a:ea typeface="Acme"/>
              <a:cs typeface="Acme"/>
              <a:sym typeface="Acme"/>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64"/>
          <p:cNvSpPr txBox="1"/>
          <p:nvPr/>
        </p:nvSpPr>
        <p:spPr>
          <a:xfrm>
            <a:off x="208475" y="176025"/>
            <a:ext cx="7887300" cy="52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chemeClr val="dk1"/>
                </a:solidFill>
                <a:latin typeface="Acme"/>
                <a:ea typeface="Acme"/>
                <a:cs typeface="Acme"/>
                <a:sym typeface="Acme"/>
              </a:rPr>
              <a:t>Reference  :</a:t>
            </a:r>
            <a:endParaRPr b="1" sz="3000">
              <a:solidFill>
                <a:schemeClr val="dk1"/>
              </a:solidFill>
              <a:latin typeface="Acme"/>
              <a:ea typeface="Acme"/>
              <a:cs typeface="Acme"/>
              <a:sym typeface="Acme"/>
            </a:endParaRPr>
          </a:p>
        </p:txBody>
      </p:sp>
      <p:sp>
        <p:nvSpPr>
          <p:cNvPr id="578" name="Google Shape;578;p64"/>
          <p:cNvSpPr txBox="1"/>
          <p:nvPr/>
        </p:nvSpPr>
        <p:spPr>
          <a:xfrm>
            <a:off x="441150" y="793500"/>
            <a:ext cx="4208700" cy="5002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a:solidFill>
                  <a:schemeClr val="lt2"/>
                </a:solidFill>
                <a:latin typeface="Acme"/>
                <a:ea typeface="Acme"/>
                <a:cs typeface="Acme"/>
                <a:sym typeface="Acme"/>
              </a:rPr>
              <a:t>1. </a:t>
            </a:r>
            <a:r>
              <a:rPr lang="en" sz="1200">
                <a:solidFill>
                  <a:schemeClr val="dk2"/>
                </a:solidFill>
                <a:latin typeface="Acme"/>
                <a:ea typeface="Acme"/>
                <a:cs typeface="Acme"/>
                <a:sym typeface="Acme"/>
              </a:rPr>
              <a:t> J. Shad and S. Sharma, “A Novel Machine Learning Approach to Detect Phishing Websites Jaypee Institute of Information Technology,” IJRET-9(4), 2018. </a:t>
            </a:r>
            <a:endParaRPr sz="1200">
              <a:solidFill>
                <a:schemeClr val="dk2"/>
              </a:solidFill>
              <a:latin typeface="Acme"/>
              <a:ea typeface="Acme"/>
              <a:cs typeface="Acme"/>
              <a:sym typeface="Acme"/>
            </a:endParaRPr>
          </a:p>
          <a:p>
            <a:pPr indent="0" lvl="0" marL="0" rtl="0" algn="l">
              <a:lnSpc>
                <a:spcPct val="150000"/>
              </a:lnSpc>
              <a:spcBef>
                <a:spcPts val="0"/>
              </a:spcBef>
              <a:spcAft>
                <a:spcPts val="0"/>
              </a:spcAft>
              <a:buNone/>
            </a:pPr>
            <a:r>
              <a:rPr b="1" lang="en">
                <a:solidFill>
                  <a:schemeClr val="lt2"/>
                </a:solidFill>
                <a:latin typeface="Acme"/>
                <a:ea typeface="Acme"/>
                <a:cs typeface="Acme"/>
                <a:sym typeface="Acme"/>
              </a:rPr>
              <a:t>2.</a:t>
            </a:r>
            <a:r>
              <a:rPr b="1" lang="en" sz="1200">
                <a:solidFill>
                  <a:schemeClr val="dk2"/>
                </a:solidFill>
                <a:latin typeface="Acme"/>
                <a:ea typeface="Acme"/>
                <a:cs typeface="Acme"/>
                <a:sym typeface="Acme"/>
              </a:rPr>
              <a:t> </a:t>
            </a:r>
            <a:r>
              <a:rPr lang="en" sz="1200">
                <a:solidFill>
                  <a:schemeClr val="dk2"/>
                </a:solidFill>
                <a:latin typeface="Acme"/>
                <a:ea typeface="Acme"/>
                <a:cs typeface="Acme"/>
                <a:sym typeface="Acme"/>
              </a:rPr>
              <a:t>Wen Zhang, Yu-Xin Ding, Yan Tang, Bin Zhao, </a:t>
            </a:r>
            <a:r>
              <a:rPr lang="en" sz="1200">
                <a:solidFill>
                  <a:schemeClr val="dk2"/>
                </a:solidFill>
                <a:latin typeface="Acme"/>
                <a:ea typeface="Acme"/>
                <a:cs typeface="Acme"/>
                <a:sym typeface="Acme"/>
              </a:rPr>
              <a:t>”</a:t>
            </a:r>
            <a:r>
              <a:rPr lang="en" sz="1200">
                <a:solidFill>
                  <a:schemeClr val="dk2"/>
                </a:solidFill>
                <a:highlight>
                  <a:srgbClr val="FFFFFF"/>
                </a:highlight>
                <a:latin typeface="Acme"/>
                <a:ea typeface="Acme"/>
                <a:cs typeface="Acme"/>
                <a:sym typeface="Acme"/>
              </a:rPr>
              <a:t>Malicious web Page detection based on online learning algorithm”, </a:t>
            </a:r>
            <a:r>
              <a:rPr lang="en" sz="1200">
                <a:solidFill>
                  <a:schemeClr val="dk2"/>
                </a:solidFill>
                <a:latin typeface="Acme"/>
                <a:ea typeface="Acme"/>
                <a:cs typeface="Acme"/>
                <a:sym typeface="Acme"/>
              </a:rPr>
              <a:t>IEEE-10(11)</a:t>
            </a:r>
            <a:r>
              <a:rPr lang="en" sz="1200">
                <a:solidFill>
                  <a:schemeClr val="dk2"/>
                </a:solidFill>
                <a:latin typeface="Acme"/>
                <a:ea typeface="Acme"/>
                <a:cs typeface="Acme"/>
                <a:sym typeface="Acme"/>
              </a:rPr>
              <a:t> 2011.</a:t>
            </a:r>
            <a:endParaRPr sz="1200">
              <a:solidFill>
                <a:schemeClr val="dk2"/>
              </a:solidFill>
              <a:latin typeface="Acme"/>
              <a:ea typeface="Acme"/>
              <a:cs typeface="Acme"/>
              <a:sym typeface="Acme"/>
            </a:endParaRPr>
          </a:p>
          <a:p>
            <a:pPr indent="0" lvl="0" marL="0" rtl="0" algn="l">
              <a:lnSpc>
                <a:spcPct val="150000"/>
              </a:lnSpc>
              <a:spcBef>
                <a:spcPts val="0"/>
              </a:spcBef>
              <a:spcAft>
                <a:spcPts val="0"/>
              </a:spcAft>
              <a:buNone/>
            </a:pPr>
            <a:r>
              <a:rPr b="1" lang="en">
                <a:solidFill>
                  <a:schemeClr val="lt2"/>
                </a:solidFill>
                <a:latin typeface="Acme"/>
                <a:ea typeface="Acme"/>
                <a:cs typeface="Acme"/>
                <a:sym typeface="Acme"/>
              </a:rPr>
              <a:t>3.</a:t>
            </a:r>
            <a:r>
              <a:rPr b="1" lang="en" sz="1200">
                <a:solidFill>
                  <a:schemeClr val="dk2"/>
                </a:solidFill>
                <a:latin typeface="Acme"/>
                <a:ea typeface="Acme"/>
                <a:cs typeface="Acme"/>
                <a:sym typeface="Acme"/>
              </a:rPr>
              <a:t> </a:t>
            </a:r>
            <a:r>
              <a:rPr lang="en" sz="1200">
                <a:solidFill>
                  <a:schemeClr val="dk2"/>
                </a:solidFill>
                <a:latin typeface="Acme"/>
                <a:ea typeface="Acme"/>
                <a:cs typeface="Acme"/>
                <a:sym typeface="Acme"/>
              </a:rPr>
              <a:t>Birhanu Eshete, Adolfo Villafiorita , and Komminist Weldemariam,”</a:t>
            </a:r>
            <a:r>
              <a:rPr lang="en" sz="1200">
                <a:solidFill>
                  <a:schemeClr val="dk2"/>
                </a:solidFill>
                <a:latin typeface="Acme"/>
                <a:ea typeface="Acme"/>
                <a:cs typeface="Acme"/>
                <a:sym typeface="Acme"/>
              </a:rPr>
              <a:t>Holistic Analysis and Detecti</a:t>
            </a:r>
            <a:r>
              <a:rPr lang="en" sz="1200">
                <a:solidFill>
                  <a:schemeClr val="dk2"/>
                </a:solidFill>
                <a:latin typeface="Acme"/>
                <a:ea typeface="Acme"/>
                <a:cs typeface="Acme"/>
                <a:sym typeface="Acme"/>
              </a:rPr>
              <a:t>o</a:t>
            </a:r>
            <a:r>
              <a:rPr lang="en" sz="1200">
                <a:solidFill>
                  <a:schemeClr val="dk2"/>
                </a:solidFill>
                <a:latin typeface="Acme"/>
                <a:ea typeface="Acme"/>
                <a:cs typeface="Acme"/>
                <a:sym typeface="Acme"/>
              </a:rPr>
              <a:t>n of Malicious Web pages” ,ICSPCS(106),2012.</a:t>
            </a:r>
            <a:endParaRPr sz="1200">
              <a:solidFill>
                <a:schemeClr val="dk2"/>
              </a:solidFill>
              <a:latin typeface="Acme"/>
              <a:ea typeface="Acme"/>
              <a:cs typeface="Acme"/>
              <a:sym typeface="Acme"/>
            </a:endParaRPr>
          </a:p>
          <a:p>
            <a:pPr indent="0" lvl="0" marL="0" rtl="0" algn="l">
              <a:lnSpc>
                <a:spcPct val="150000"/>
              </a:lnSpc>
              <a:spcBef>
                <a:spcPts val="0"/>
              </a:spcBef>
              <a:spcAft>
                <a:spcPts val="0"/>
              </a:spcAft>
              <a:buNone/>
            </a:pPr>
            <a:r>
              <a:rPr b="1" lang="en">
                <a:solidFill>
                  <a:schemeClr val="lt2"/>
                </a:solidFill>
                <a:latin typeface="Acme"/>
                <a:ea typeface="Acme"/>
                <a:cs typeface="Acme"/>
                <a:sym typeface="Acme"/>
              </a:rPr>
              <a:t>4.</a:t>
            </a:r>
            <a:r>
              <a:rPr b="1" lang="en" sz="1200">
                <a:solidFill>
                  <a:schemeClr val="dk2"/>
                </a:solidFill>
                <a:latin typeface="Acme"/>
                <a:ea typeface="Acme"/>
                <a:cs typeface="Acme"/>
                <a:sym typeface="Acme"/>
              </a:rPr>
              <a:t>  </a:t>
            </a:r>
            <a:r>
              <a:rPr lang="en" sz="1200">
                <a:solidFill>
                  <a:schemeClr val="dk2"/>
                </a:solidFill>
                <a:latin typeface="Acme"/>
                <a:ea typeface="Acme"/>
                <a:cs typeface="Acme"/>
                <a:sym typeface="Acme"/>
              </a:rPr>
              <a:t>S. Marchal, J. Francois, R. State, and T. Engel, “Phish Score: Hacking phishers’ minds,” Proc. 10th Int. Conf. Netw. Serv. Manag. CNSM 2014, pp. 46–54, 2015. </a:t>
            </a:r>
            <a:endParaRPr sz="1200">
              <a:solidFill>
                <a:schemeClr val="dk2"/>
              </a:solidFill>
              <a:latin typeface="Acme"/>
              <a:ea typeface="Acme"/>
              <a:cs typeface="Acme"/>
              <a:sym typeface="Acme"/>
            </a:endParaRPr>
          </a:p>
          <a:p>
            <a:pPr indent="0" lvl="0" marL="0" rtl="0" algn="l">
              <a:lnSpc>
                <a:spcPct val="150000"/>
              </a:lnSpc>
              <a:spcBef>
                <a:spcPts val="0"/>
              </a:spcBef>
              <a:spcAft>
                <a:spcPts val="0"/>
              </a:spcAft>
              <a:buNone/>
            </a:pPr>
            <a:r>
              <a:rPr b="1" lang="en">
                <a:solidFill>
                  <a:schemeClr val="lt2"/>
                </a:solidFill>
                <a:latin typeface="Acme"/>
                <a:ea typeface="Acme"/>
                <a:cs typeface="Acme"/>
                <a:sym typeface="Acme"/>
              </a:rPr>
              <a:t>5</a:t>
            </a:r>
            <a:r>
              <a:rPr lang="en">
                <a:solidFill>
                  <a:schemeClr val="lt2"/>
                </a:solidFill>
                <a:latin typeface="Acme"/>
                <a:ea typeface="Acme"/>
                <a:cs typeface="Acme"/>
                <a:sym typeface="Acme"/>
              </a:rPr>
              <a:t>.</a:t>
            </a:r>
            <a:r>
              <a:rPr lang="en">
                <a:solidFill>
                  <a:schemeClr val="dk2"/>
                </a:solidFill>
                <a:latin typeface="Acme"/>
                <a:ea typeface="Acme"/>
                <a:cs typeface="Acme"/>
                <a:sym typeface="Acme"/>
              </a:rPr>
              <a:t> </a:t>
            </a:r>
            <a:r>
              <a:rPr lang="en" sz="1200">
                <a:solidFill>
                  <a:schemeClr val="dk2"/>
                </a:solidFill>
                <a:latin typeface="Acme"/>
                <a:ea typeface="Acme"/>
                <a:cs typeface="Acme"/>
                <a:sym typeface="Acme"/>
              </a:rPr>
              <a:t> A. A. Ahmed and N. A. Abdullah, “Real time detection of phishing websites,” 7th IEEE Annu. Inf. Technol. Electron. Mob. Commun. Conf. IEEE IEMCON , 2016. </a:t>
            </a:r>
            <a:endParaRPr sz="1200">
              <a:solidFill>
                <a:schemeClr val="dk2"/>
              </a:solidFill>
              <a:latin typeface="Acme"/>
              <a:ea typeface="Acme"/>
              <a:cs typeface="Acme"/>
              <a:sym typeface="Acme"/>
            </a:endParaRPr>
          </a:p>
          <a:p>
            <a:pPr indent="0" lvl="0" marL="0" rtl="0" algn="l">
              <a:spcBef>
                <a:spcPts val="0"/>
              </a:spcBef>
              <a:spcAft>
                <a:spcPts val="0"/>
              </a:spcAft>
              <a:buNone/>
            </a:pPr>
            <a:r>
              <a:t/>
            </a:r>
            <a:endParaRPr>
              <a:solidFill>
                <a:srgbClr val="3D85C6"/>
              </a:solidFill>
              <a:latin typeface="Ubuntu"/>
              <a:ea typeface="Ubuntu"/>
              <a:cs typeface="Ubuntu"/>
              <a:sym typeface="Ubuntu"/>
            </a:endParaRPr>
          </a:p>
          <a:p>
            <a:pPr indent="0" lvl="0" marL="0" rtl="0" algn="l">
              <a:spcBef>
                <a:spcPts val="0"/>
              </a:spcBef>
              <a:spcAft>
                <a:spcPts val="0"/>
              </a:spcAft>
              <a:buNone/>
            </a:pPr>
            <a:r>
              <a:t/>
            </a:r>
            <a:endParaRPr>
              <a:solidFill>
                <a:srgbClr val="3D85C6"/>
              </a:solidFill>
              <a:latin typeface="Ubuntu"/>
              <a:ea typeface="Ubuntu"/>
              <a:cs typeface="Ubuntu"/>
              <a:sym typeface="Ubuntu"/>
            </a:endParaRPr>
          </a:p>
        </p:txBody>
      </p:sp>
      <p:sp>
        <p:nvSpPr>
          <p:cNvPr id="579" name="Google Shape;579;p64"/>
          <p:cNvSpPr txBox="1"/>
          <p:nvPr/>
        </p:nvSpPr>
        <p:spPr>
          <a:xfrm>
            <a:off x="4828600" y="509350"/>
            <a:ext cx="3928800" cy="4679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t/>
            </a:r>
            <a:endParaRPr sz="1200">
              <a:solidFill>
                <a:schemeClr val="dk2"/>
              </a:solidFill>
              <a:latin typeface="Acme"/>
              <a:ea typeface="Acme"/>
              <a:cs typeface="Acme"/>
              <a:sym typeface="Acme"/>
            </a:endParaRPr>
          </a:p>
          <a:p>
            <a:pPr indent="0" lvl="0" marL="0" rtl="0" algn="l">
              <a:lnSpc>
                <a:spcPct val="150000"/>
              </a:lnSpc>
              <a:spcBef>
                <a:spcPts val="0"/>
              </a:spcBef>
              <a:spcAft>
                <a:spcPts val="0"/>
              </a:spcAft>
              <a:buNone/>
            </a:pPr>
            <a:r>
              <a:rPr b="1" lang="en" sz="1500">
                <a:solidFill>
                  <a:schemeClr val="lt2"/>
                </a:solidFill>
                <a:latin typeface="Acme"/>
                <a:ea typeface="Acme"/>
                <a:cs typeface="Acme"/>
                <a:sym typeface="Acme"/>
              </a:rPr>
              <a:t>6</a:t>
            </a:r>
            <a:r>
              <a:rPr lang="en" sz="1500">
                <a:solidFill>
                  <a:schemeClr val="lt2"/>
                </a:solidFill>
                <a:latin typeface="Acme"/>
                <a:ea typeface="Acme"/>
                <a:cs typeface="Acme"/>
                <a:sym typeface="Acme"/>
              </a:rPr>
              <a:t>. </a:t>
            </a:r>
            <a:r>
              <a:rPr lang="en" sz="1200">
                <a:solidFill>
                  <a:schemeClr val="dk2"/>
                </a:solidFill>
                <a:latin typeface="Acme"/>
                <a:ea typeface="Acme"/>
                <a:cs typeface="Acme"/>
                <a:sym typeface="Acme"/>
              </a:rPr>
              <a:t> Ram B.Basnet , Andrew H.Sung , “ Learning to detect Phishing URLs”, IEEE,2014.</a:t>
            </a:r>
            <a:endParaRPr sz="1200">
              <a:solidFill>
                <a:schemeClr val="dk2"/>
              </a:solidFill>
              <a:latin typeface="Acme"/>
              <a:ea typeface="Acme"/>
              <a:cs typeface="Acme"/>
              <a:sym typeface="Acme"/>
            </a:endParaRPr>
          </a:p>
          <a:p>
            <a:pPr indent="0" lvl="0" marL="0" rtl="0" algn="l">
              <a:lnSpc>
                <a:spcPct val="150000"/>
              </a:lnSpc>
              <a:spcBef>
                <a:spcPts val="0"/>
              </a:spcBef>
              <a:spcAft>
                <a:spcPts val="0"/>
              </a:spcAft>
              <a:buNone/>
            </a:pPr>
            <a:r>
              <a:rPr b="1" lang="en" sz="1500">
                <a:solidFill>
                  <a:schemeClr val="lt2"/>
                </a:solidFill>
                <a:latin typeface="Acme"/>
                <a:ea typeface="Acme"/>
                <a:cs typeface="Acme"/>
                <a:sym typeface="Acme"/>
              </a:rPr>
              <a:t>7. </a:t>
            </a:r>
            <a:r>
              <a:rPr lang="en" sz="1500">
                <a:solidFill>
                  <a:schemeClr val="lt2"/>
                </a:solidFill>
                <a:latin typeface="Acme"/>
                <a:ea typeface="Acme"/>
                <a:cs typeface="Acme"/>
                <a:sym typeface="Acme"/>
              </a:rPr>
              <a:t> </a:t>
            </a:r>
            <a:r>
              <a:rPr lang="en" sz="1200">
                <a:solidFill>
                  <a:schemeClr val="dk2"/>
                </a:solidFill>
                <a:latin typeface="Acme"/>
                <a:ea typeface="Acme"/>
                <a:cs typeface="Acme"/>
                <a:sym typeface="Acme"/>
              </a:rPr>
              <a:t>Khonji,Iraqi,Andy Jones ,”</a:t>
            </a:r>
            <a:r>
              <a:rPr lang="en" sz="1200">
                <a:solidFill>
                  <a:schemeClr val="dk2"/>
                </a:solidFill>
                <a:latin typeface="Acme"/>
                <a:ea typeface="Acme"/>
                <a:cs typeface="Acme"/>
                <a:sym typeface="Acme"/>
              </a:rPr>
              <a:t>Phishing Detection: A Literature Survey “,IEEE-13(4), 2013 .</a:t>
            </a:r>
            <a:endParaRPr sz="1200">
              <a:solidFill>
                <a:schemeClr val="dk2"/>
              </a:solidFill>
              <a:latin typeface="Acme"/>
              <a:ea typeface="Acme"/>
              <a:cs typeface="Acme"/>
              <a:sym typeface="Acme"/>
            </a:endParaRPr>
          </a:p>
          <a:p>
            <a:pPr indent="0" lvl="0" marL="0" rtl="0" algn="l">
              <a:lnSpc>
                <a:spcPct val="150000"/>
              </a:lnSpc>
              <a:spcBef>
                <a:spcPts val="0"/>
              </a:spcBef>
              <a:spcAft>
                <a:spcPts val="0"/>
              </a:spcAft>
              <a:buNone/>
            </a:pPr>
            <a:r>
              <a:rPr b="1" lang="en">
                <a:solidFill>
                  <a:schemeClr val="lt2"/>
                </a:solidFill>
                <a:latin typeface="Acme"/>
                <a:ea typeface="Acme"/>
                <a:cs typeface="Acme"/>
                <a:sym typeface="Acme"/>
              </a:rPr>
              <a:t>8.</a:t>
            </a:r>
            <a:r>
              <a:rPr lang="en">
                <a:solidFill>
                  <a:schemeClr val="lt2"/>
                </a:solidFill>
                <a:latin typeface="Acme"/>
                <a:ea typeface="Acme"/>
                <a:cs typeface="Acme"/>
                <a:sym typeface="Acme"/>
              </a:rPr>
              <a:t> </a:t>
            </a:r>
            <a:r>
              <a:rPr lang="en" sz="1200">
                <a:solidFill>
                  <a:schemeClr val="dk2"/>
                </a:solidFill>
                <a:latin typeface="Acme"/>
                <a:ea typeface="Acme"/>
                <a:cs typeface="Acme"/>
                <a:sym typeface="Acme"/>
              </a:rPr>
              <a:t> </a:t>
            </a:r>
            <a:r>
              <a:rPr lang="en" sz="1200">
                <a:solidFill>
                  <a:schemeClr val="dk2"/>
                </a:solidFill>
                <a:latin typeface="Acme"/>
                <a:ea typeface="Acme"/>
                <a:cs typeface="Acme"/>
                <a:sym typeface="Acme"/>
              </a:rPr>
              <a:t> M. Karabatak and T. Mustafa,”</a:t>
            </a:r>
            <a:r>
              <a:rPr lang="en" sz="1200">
                <a:solidFill>
                  <a:schemeClr val="dk2"/>
                </a:solidFill>
                <a:latin typeface="Acme"/>
                <a:ea typeface="Acme"/>
                <a:cs typeface="Acme"/>
                <a:sym typeface="Acme"/>
              </a:rPr>
              <a:t>Performance comparison of classifiers on reduced phishing website dataset”,IEEE-18(7),  2018.</a:t>
            </a:r>
            <a:endParaRPr sz="1200">
              <a:solidFill>
                <a:schemeClr val="dk2"/>
              </a:solidFill>
              <a:latin typeface="Acme"/>
              <a:ea typeface="Acme"/>
              <a:cs typeface="Acme"/>
              <a:sym typeface="Acme"/>
            </a:endParaRPr>
          </a:p>
          <a:p>
            <a:pPr indent="0" lvl="0" marL="0" rtl="0" algn="l">
              <a:lnSpc>
                <a:spcPct val="150000"/>
              </a:lnSpc>
              <a:spcBef>
                <a:spcPts val="0"/>
              </a:spcBef>
              <a:spcAft>
                <a:spcPts val="0"/>
              </a:spcAft>
              <a:buNone/>
            </a:pPr>
            <a:r>
              <a:rPr b="1" lang="en">
                <a:solidFill>
                  <a:schemeClr val="lt2"/>
                </a:solidFill>
                <a:latin typeface="Acme"/>
                <a:ea typeface="Acme"/>
                <a:cs typeface="Acme"/>
                <a:sym typeface="Acme"/>
              </a:rPr>
              <a:t>9.</a:t>
            </a:r>
            <a:r>
              <a:rPr lang="en" sz="1200">
                <a:solidFill>
                  <a:schemeClr val="dk2"/>
                </a:solidFill>
                <a:latin typeface="Acme"/>
                <a:ea typeface="Acme"/>
                <a:cs typeface="Acme"/>
                <a:sym typeface="Acme"/>
              </a:rPr>
              <a:t>  </a:t>
            </a:r>
            <a:r>
              <a:rPr lang="en" sz="1200">
                <a:solidFill>
                  <a:schemeClr val="dk2"/>
                </a:solidFill>
                <a:latin typeface="Acme"/>
                <a:ea typeface="Acme"/>
                <a:cs typeface="Acme"/>
                <a:sym typeface="Acme"/>
              </a:rPr>
              <a:t>Wang Tao, Yu Shun Zheng, Xie Bailin,”</a:t>
            </a:r>
            <a:r>
              <a:rPr lang="en" sz="1200">
                <a:solidFill>
                  <a:schemeClr val="dk2"/>
                </a:solidFill>
                <a:latin typeface="Acme"/>
                <a:ea typeface="Acme"/>
                <a:cs typeface="Acme"/>
                <a:sym typeface="Acme"/>
              </a:rPr>
              <a:t>A Novel Framework for learning to Detect Malicious web Pages” , IEEE,2010</a:t>
            </a:r>
            <a:endParaRPr sz="1200">
              <a:solidFill>
                <a:schemeClr val="dk2"/>
              </a:solidFill>
              <a:latin typeface="Acme"/>
              <a:ea typeface="Acme"/>
              <a:cs typeface="Acme"/>
              <a:sym typeface="Acme"/>
            </a:endParaRPr>
          </a:p>
          <a:p>
            <a:pPr indent="0" lvl="0" marL="0" rtl="0" algn="l">
              <a:lnSpc>
                <a:spcPct val="150000"/>
              </a:lnSpc>
              <a:spcBef>
                <a:spcPts val="0"/>
              </a:spcBef>
              <a:spcAft>
                <a:spcPts val="0"/>
              </a:spcAft>
              <a:buNone/>
            </a:pPr>
            <a:r>
              <a:rPr b="1" lang="en">
                <a:solidFill>
                  <a:schemeClr val="lt2"/>
                </a:solidFill>
                <a:latin typeface="Acme"/>
                <a:ea typeface="Acme"/>
                <a:cs typeface="Acme"/>
                <a:sym typeface="Acme"/>
              </a:rPr>
              <a:t>10.</a:t>
            </a:r>
            <a:r>
              <a:rPr lang="en" sz="1200">
                <a:solidFill>
                  <a:schemeClr val="dk2"/>
                </a:solidFill>
                <a:latin typeface="Acme"/>
                <a:ea typeface="Acme"/>
                <a:cs typeface="Acme"/>
                <a:sym typeface="Acme"/>
              </a:rPr>
              <a:t>  </a:t>
            </a:r>
            <a:r>
              <a:rPr lang="en" sz="1200">
                <a:solidFill>
                  <a:schemeClr val="dk2"/>
                </a:solidFill>
                <a:latin typeface="Acme"/>
                <a:ea typeface="Acme"/>
                <a:cs typeface="Acme"/>
                <a:sym typeface="Acme"/>
              </a:rPr>
              <a:t>Ping Yi,Yuxiang Guan,Futai Zou,Yao Yao, Wei Wang, and Ting Zhu,”</a:t>
            </a:r>
            <a:r>
              <a:rPr lang="en" sz="1200">
                <a:solidFill>
                  <a:schemeClr val="dk2"/>
                </a:solidFill>
                <a:latin typeface="Acme"/>
                <a:ea typeface="Acme"/>
                <a:cs typeface="Acme"/>
                <a:sym typeface="Acme"/>
              </a:rPr>
              <a:t>Web Phishing Detection Using a Deep Learning Framework” , IEEE, 2018.</a:t>
            </a:r>
            <a:endParaRPr sz="1200">
              <a:solidFill>
                <a:schemeClr val="dk2"/>
              </a:solidFill>
              <a:latin typeface="Acme"/>
              <a:ea typeface="Acme"/>
              <a:cs typeface="Acme"/>
              <a:sym typeface="Acme"/>
            </a:endParaRPr>
          </a:p>
          <a:p>
            <a:pPr indent="0" lvl="0" marL="0" rtl="0" algn="l">
              <a:spcBef>
                <a:spcPts val="0"/>
              </a:spcBef>
              <a:spcAft>
                <a:spcPts val="0"/>
              </a:spcAft>
              <a:buNone/>
            </a:pPr>
            <a:r>
              <a:t/>
            </a:r>
            <a:endParaRPr sz="1200">
              <a:solidFill>
                <a:srgbClr val="3D85C6"/>
              </a:solidFill>
              <a:latin typeface="Ubuntu"/>
              <a:ea typeface="Ubuntu"/>
              <a:cs typeface="Ubuntu"/>
              <a:sym typeface="Ubuntu"/>
            </a:endParaRPr>
          </a:p>
          <a:p>
            <a:pPr indent="0" lvl="0" marL="0" rtl="0" algn="l">
              <a:spcBef>
                <a:spcPts val="0"/>
              </a:spcBef>
              <a:spcAft>
                <a:spcPts val="0"/>
              </a:spcAft>
              <a:buNone/>
            </a:pPr>
            <a:r>
              <a:t/>
            </a:r>
            <a:endParaRPr>
              <a:solidFill>
                <a:srgbClr val="3D85C6"/>
              </a:solidFill>
              <a:latin typeface="Ubuntu"/>
              <a:ea typeface="Ubuntu"/>
              <a:cs typeface="Ubuntu"/>
              <a:sym typeface="Ubuntu"/>
            </a:endParaRPr>
          </a:p>
          <a:p>
            <a:pPr indent="0" lvl="0" marL="0" rtl="0" algn="l">
              <a:spcBef>
                <a:spcPts val="0"/>
              </a:spcBef>
              <a:spcAft>
                <a:spcPts val="0"/>
              </a:spcAft>
              <a:buNone/>
            </a:pPr>
            <a:r>
              <a:t/>
            </a:r>
            <a:endParaRPr>
              <a:solidFill>
                <a:srgbClr val="3D85C6"/>
              </a:solidFill>
              <a:latin typeface="Ubuntu"/>
              <a:ea typeface="Ubuntu"/>
              <a:cs typeface="Ubuntu"/>
              <a:sym typeface="Ubuntu"/>
            </a:endParaRPr>
          </a:p>
        </p:txBody>
      </p:sp>
      <p:sp>
        <p:nvSpPr>
          <p:cNvPr id="580" name="Google Shape;580;p64"/>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33</a:t>
            </a:r>
            <a:endParaRPr sz="4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65"/>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5"/>
          <p:cNvSpPr txBox="1"/>
          <p:nvPr/>
        </p:nvSpPr>
        <p:spPr>
          <a:xfrm>
            <a:off x="2366250" y="2350750"/>
            <a:ext cx="44115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300">
                <a:solidFill>
                  <a:schemeClr val="dk1"/>
                </a:solidFill>
                <a:latin typeface="Acme"/>
                <a:ea typeface="Acme"/>
                <a:cs typeface="Acme"/>
                <a:sym typeface="Acme"/>
              </a:rPr>
              <a:t>THANK YOU</a:t>
            </a:r>
            <a:endParaRPr sz="3300">
              <a:solidFill>
                <a:schemeClr val="dk1"/>
              </a:solidFill>
              <a:latin typeface="Acme"/>
              <a:ea typeface="Acme"/>
              <a:cs typeface="Acme"/>
              <a:sym typeface="Acm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5"/>
          <p:cNvSpPr txBox="1"/>
          <p:nvPr>
            <p:ph type="title"/>
          </p:nvPr>
        </p:nvSpPr>
        <p:spPr>
          <a:xfrm>
            <a:off x="540000" y="342075"/>
            <a:ext cx="3451800" cy="49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EXISTING SYSTEM</a:t>
            </a:r>
            <a:endParaRPr/>
          </a:p>
        </p:txBody>
      </p:sp>
      <p:sp>
        <p:nvSpPr>
          <p:cNvPr id="343" name="Google Shape;343;p35"/>
          <p:cNvSpPr txBox="1"/>
          <p:nvPr/>
        </p:nvSpPr>
        <p:spPr>
          <a:xfrm>
            <a:off x="248250" y="1320625"/>
            <a:ext cx="8559300" cy="2639400"/>
          </a:xfrm>
          <a:prstGeom prst="rect">
            <a:avLst/>
          </a:prstGeom>
          <a:noFill/>
          <a:ln>
            <a:noFill/>
          </a:ln>
        </p:spPr>
        <p:txBody>
          <a:bodyPr anchorCtr="0" anchor="t" bIns="91425" lIns="91425" spcFirstLastPara="1" rIns="91425" wrap="square" tIns="91425">
            <a:spAutoFit/>
          </a:bodyPr>
          <a:lstStyle/>
          <a:p>
            <a:pPr indent="-314960" lvl="0" marL="342900" rtl="0" algn="just">
              <a:lnSpc>
                <a:spcPct val="115000"/>
              </a:lnSpc>
              <a:spcBef>
                <a:spcPts val="0"/>
              </a:spcBef>
              <a:spcAft>
                <a:spcPts val="0"/>
              </a:spcAft>
              <a:buClr>
                <a:schemeClr val="accent2"/>
              </a:buClr>
              <a:buSzPts val="1000"/>
              <a:buFont typeface="Acme"/>
              <a:buChar char="►"/>
            </a:pPr>
            <a:r>
              <a:rPr lang="en">
                <a:solidFill>
                  <a:schemeClr val="accent2"/>
                </a:solidFill>
                <a:latin typeface="Acme"/>
                <a:ea typeface="Acme"/>
                <a:cs typeface="Acme"/>
                <a:sym typeface="Acme"/>
              </a:rPr>
              <a:t>A poorly structured NN model may cause the model to under fit the training dataset. On the other hand, exaggeration in restructuring the system to suit every single item in the training dataset may cause the system to be over fitted . </a:t>
            </a:r>
            <a:endParaRPr>
              <a:solidFill>
                <a:schemeClr val="accent2"/>
              </a:solidFill>
              <a:latin typeface="Acme"/>
              <a:ea typeface="Acme"/>
              <a:cs typeface="Acme"/>
              <a:sym typeface="Acme"/>
            </a:endParaRPr>
          </a:p>
          <a:p>
            <a:pPr indent="-314960" lvl="0" marL="342900" rtl="0" algn="just">
              <a:lnSpc>
                <a:spcPct val="115000"/>
              </a:lnSpc>
              <a:spcBef>
                <a:spcPts val="1000"/>
              </a:spcBef>
              <a:spcAft>
                <a:spcPts val="0"/>
              </a:spcAft>
              <a:buClr>
                <a:schemeClr val="accent2"/>
              </a:buClr>
              <a:buSzPts val="1000"/>
              <a:buFont typeface="Acme"/>
              <a:buChar char="►"/>
            </a:pPr>
            <a:r>
              <a:rPr lang="en">
                <a:solidFill>
                  <a:schemeClr val="accent2"/>
                </a:solidFill>
                <a:latin typeface="Acme"/>
                <a:ea typeface="Acme"/>
                <a:cs typeface="Acme"/>
                <a:sym typeface="Acme"/>
              </a:rPr>
              <a:t>One possible solution to avoid the Over fitting problem is by restructuring the NN model in terms of tuning some parameters, adding new neurons to the hidden layer or sometimes adding a new layer to the network. </a:t>
            </a:r>
            <a:endParaRPr>
              <a:solidFill>
                <a:schemeClr val="accent2"/>
              </a:solidFill>
              <a:latin typeface="Acme"/>
              <a:ea typeface="Acme"/>
              <a:cs typeface="Acme"/>
              <a:sym typeface="Acme"/>
            </a:endParaRPr>
          </a:p>
          <a:p>
            <a:pPr indent="0" lvl="0" marL="342900" rtl="0" algn="just">
              <a:lnSpc>
                <a:spcPct val="115000"/>
              </a:lnSpc>
              <a:spcBef>
                <a:spcPts val="1000"/>
              </a:spcBef>
              <a:spcAft>
                <a:spcPts val="0"/>
              </a:spcAft>
              <a:buNone/>
            </a:pPr>
            <a:r>
              <a:rPr lang="en">
                <a:solidFill>
                  <a:schemeClr val="accent2"/>
                </a:solidFill>
                <a:latin typeface="Acme"/>
                <a:ea typeface="Acme"/>
                <a:cs typeface="Acme"/>
                <a:sym typeface="Acme"/>
              </a:rPr>
              <a:t>For instance, the model designer may set the acceptable error rate to a value that is unreachable which causes the model to stick in local minima or sometimes the model designer may set the acceptable error rate to a value that can further be improved.</a:t>
            </a:r>
            <a:endParaRPr>
              <a:solidFill>
                <a:schemeClr val="accent2"/>
              </a:solidFill>
              <a:latin typeface="Acme"/>
              <a:ea typeface="Acme"/>
              <a:cs typeface="Acme"/>
              <a:sym typeface="Acme"/>
            </a:endParaRPr>
          </a:p>
          <a:p>
            <a:pPr indent="0" lvl="0" marL="0" rtl="0" algn="l">
              <a:spcBef>
                <a:spcPts val="0"/>
              </a:spcBef>
              <a:spcAft>
                <a:spcPts val="0"/>
              </a:spcAft>
              <a:buNone/>
            </a:pPr>
            <a:r>
              <a:t/>
            </a:r>
            <a:endParaRPr/>
          </a:p>
        </p:txBody>
      </p:sp>
      <p:sp>
        <p:nvSpPr>
          <p:cNvPr id="344" name="Google Shape;344;p35"/>
          <p:cNvSpPr txBox="1"/>
          <p:nvPr/>
        </p:nvSpPr>
        <p:spPr>
          <a:xfrm>
            <a:off x="402413" y="3960025"/>
            <a:ext cx="7804500" cy="400200"/>
          </a:xfrm>
          <a:prstGeom prst="rect">
            <a:avLst/>
          </a:prstGeom>
          <a:noFill/>
          <a:ln>
            <a:noFill/>
          </a:ln>
        </p:spPr>
        <p:txBody>
          <a:bodyPr anchorCtr="0" anchor="t" bIns="91425" lIns="91425" spcFirstLastPara="1" rIns="91425" wrap="square" tIns="91425">
            <a:spAutoFit/>
          </a:bodyPr>
          <a:lstStyle/>
          <a:p>
            <a:pPr indent="0" lvl="0" marL="0" rtl="0" algn="just">
              <a:spcBef>
                <a:spcPts val="1000"/>
              </a:spcBef>
              <a:spcAft>
                <a:spcPts val="0"/>
              </a:spcAft>
              <a:buNone/>
            </a:pPr>
            <a:r>
              <a:rPr lang="en">
                <a:solidFill>
                  <a:schemeClr val="lt2"/>
                </a:solidFill>
                <a:latin typeface="Acme"/>
                <a:ea typeface="Acme"/>
                <a:cs typeface="Acme"/>
                <a:sym typeface="Acme"/>
              </a:rPr>
              <a:t>Disadvantages :</a:t>
            </a:r>
            <a:r>
              <a:rPr lang="en">
                <a:solidFill>
                  <a:srgbClr val="45818E"/>
                </a:solidFill>
                <a:latin typeface="Acme"/>
                <a:ea typeface="Acme"/>
                <a:cs typeface="Acme"/>
                <a:sym typeface="Acme"/>
              </a:rPr>
              <a:t> </a:t>
            </a:r>
            <a:r>
              <a:rPr lang="en">
                <a:solidFill>
                  <a:schemeClr val="dk2"/>
                </a:solidFill>
                <a:latin typeface="Acme"/>
                <a:ea typeface="Acme"/>
                <a:cs typeface="Acme"/>
                <a:sym typeface="Acme"/>
              </a:rPr>
              <a:t>It will take time to load all the dataset, Process is not accuracy,It will analyse slowly.</a:t>
            </a:r>
            <a:endParaRPr>
              <a:solidFill>
                <a:schemeClr val="dk2"/>
              </a:solidFill>
              <a:latin typeface="Acme"/>
              <a:ea typeface="Acme"/>
              <a:cs typeface="Acme"/>
              <a:sym typeface="Acme"/>
            </a:endParaRPr>
          </a:p>
        </p:txBody>
      </p:sp>
      <p:sp>
        <p:nvSpPr>
          <p:cNvPr id="345" name="Google Shape;345;p35"/>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5"/>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04</a:t>
            </a:r>
            <a:endParaRPr sz="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6"/>
          <p:cNvSpPr txBox="1"/>
          <p:nvPr>
            <p:ph type="title"/>
          </p:nvPr>
        </p:nvSpPr>
        <p:spPr>
          <a:xfrm>
            <a:off x="540000" y="418875"/>
            <a:ext cx="3451800" cy="49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PROPOSED SYSTEM</a:t>
            </a:r>
            <a:endParaRPr/>
          </a:p>
        </p:txBody>
      </p:sp>
      <p:sp>
        <p:nvSpPr>
          <p:cNvPr id="352" name="Google Shape;352;p36"/>
          <p:cNvSpPr txBox="1"/>
          <p:nvPr/>
        </p:nvSpPr>
        <p:spPr>
          <a:xfrm>
            <a:off x="437075" y="1220500"/>
            <a:ext cx="8092500" cy="2887200"/>
          </a:xfrm>
          <a:prstGeom prst="rect">
            <a:avLst/>
          </a:prstGeom>
          <a:noFill/>
          <a:ln>
            <a:noFill/>
          </a:ln>
        </p:spPr>
        <p:txBody>
          <a:bodyPr anchorCtr="0" anchor="t" bIns="91425" lIns="91425" spcFirstLastPara="1" rIns="91425" wrap="square" tIns="91425">
            <a:spAutoFit/>
          </a:bodyPr>
          <a:lstStyle/>
          <a:p>
            <a:pPr indent="-304800" lvl="0" marL="342900" rtl="0" algn="just">
              <a:lnSpc>
                <a:spcPct val="115000"/>
              </a:lnSpc>
              <a:spcBef>
                <a:spcPts val="0"/>
              </a:spcBef>
              <a:spcAft>
                <a:spcPts val="0"/>
              </a:spcAft>
              <a:buClr>
                <a:schemeClr val="accent2"/>
              </a:buClr>
              <a:buSzPts val="1000"/>
              <a:buFont typeface="Acme"/>
              <a:buChar char="►"/>
            </a:pPr>
            <a:r>
              <a:rPr lang="en">
                <a:solidFill>
                  <a:schemeClr val="accent2"/>
                </a:solidFill>
                <a:latin typeface="Acme"/>
                <a:ea typeface="Acme"/>
                <a:cs typeface="Acme"/>
                <a:sym typeface="Acme"/>
              </a:rPr>
              <a:t>Analysing lexical features enables us to capture the property for classification purposes. We first distinguish the two parts of a URL: the host name and the path, from which we extract bag-of-words (strings delimited by ‘/’, ‘?’, ‘.’, ‘=’, ‘-’ and ‘’).</a:t>
            </a:r>
            <a:endParaRPr>
              <a:solidFill>
                <a:schemeClr val="accent2"/>
              </a:solidFill>
              <a:latin typeface="Acme"/>
              <a:ea typeface="Acme"/>
              <a:cs typeface="Acme"/>
              <a:sym typeface="Acme"/>
            </a:endParaRPr>
          </a:p>
          <a:p>
            <a:pPr indent="-304800" lvl="0" marL="342900" rtl="0" algn="just">
              <a:lnSpc>
                <a:spcPct val="115000"/>
              </a:lnSpc>
              <a:spcBef>
                <a:spcPts val="1000"/>
              </a:spcBef>
              <a:spcAft>
                <a:spcPts val="0"/>
              </a:spcAft>
              <a:buClr>
                <a:schemeClr val="accent2"/>
              </a:buClr>
              <a:buSzPts val="1000"/>
              <a:buFont typeface="Acme"/>
              <a:buChar char="►"/>
            </a:pPr>
            <a:r>
              <a:rPr lang="en">
                <a:solidFill>
                  <a:schemeClr val="accent2"/>
                </a:solidFill>
                <a:latin typeface="Acme"/>
                <a:ea typeface="Acme"/>
                <a:cs typeface="Acme"/>
                <a:sym typeface="Acme"/>
              </a:rPr>
              <a:t>We find that phishing website prefers to have longer URL, more levels (delimited by dot), more tokens in domain and path, longer token. Besides, phishing and malware websites could pretend to be a benign one by containing popular brand names as tokens other than those in second-level domain. </a:t>
            </a:r>
            <a:endParaRPr>
              <a:solidFill>
                <a:schemeClr val="accent2"/>
              </a:solidFill>
              <a:latin typeface="Acme"/>
              <a:ea typeface="Acme"/>
              <a:cs typeface="Acme"/>
              <a:sym typeface="Acme"/>
            </a:endParaRPr>
          </a:p>
          <a:p>
            <a:pPr indent="-304800" lvl="0" marL="342900" rtl="0" algn="just">
              <a:lnSpc>
                <a:spcPct val="115000"/>
              </a:lnSpc>
              <a:spcBef>
                <a:spcPts val="1000"/>
              </a:spcBef>
              <a:spcAft>
                <a:spcPts val="0"/>
              </a:spcAft>
              <a:buClr>
                <a:schemeClr val="accent2"/>
              </a:buClr>
              <a:buSzPts val="1000"/>
              <a:buFont typeface="Acme"/>
              <a:buChar char="►"/>
            </a:pPr>
            <a:r>
              <a:rPr lang="en">
                <a:solidFill>
                  <a:schemeClr val="accent2"/>
                </a:solidFill>
                <a:latin typeface="Acme"/>
                <a:ea typeface="Acme"/>
                <a:cs typeface="Acme"/>
                <a:sym typeface="Acme"/>
              </a:rPr>
              <a:t>Considering phishing websites and malware websites may use IP address directly so as to cover the suspicious URL, which is very rare in benign case. Also, phishing URLs are found to contain several suggestive word tokens (confirm, account, banking, secure, ebayisapi, webscr, login, sign in)</a:t>
            </a:r>
            <a:endParaRPr>
              <a:solidFill>
                <a:schemeClr val="accent2"/>
              </a:solidFill>
              <a:latin typeface="Acme"/>
              <a:ea typeface="Acme"/>
              <a:cs typeface="Acme"/>
              <a:sym typeface="Acme"/>
            </a:endParaRPr>
          </a:p>
          <a:p>
            <a:pPr indent="0" lvl="0" marL="0" rtl="0" algn="l">
              <a:spcBef>
                <a:spcPts val="0"/>
              </a:spcBef>
              <a:spcAft>
                <a:spcPts val="0"/>
              </a:spcAft>
              <a:buNone/>
            </a:pPr>
            <a:r>
              <a:t/>
            </a:r>
            <a:endParaRPr/>
          </a:p>
        </p:txBody>
      </p:sp>
      <p:sp>
        <p:nvSpPr>
          <p:cNvPr id="353" name="Google Shape;353;p36"/>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6"/>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05</a:t>
            </a:r>
            <a:endParaRPr sz="400"/>
          </a:p>
        </p:txBody>
      </p:sp>
      <p:sp>
        <p:nvSpPr>
          <p:cNvPr id="355" name="Google Shape;355;p36"/>
          <p:cNvSpPr txBox="1"/>
          <p:nvPr/>
        </p:nvSpPr>
        <p:spPr>
          <a:xfrm>
            <a:off x="592575" y="3822875"/>
            <a:ext cx="7500900" cy="959400"/>
          </a:xfrm>
          <a:prstGeom prst="rect">
            <a:avLst/>
          </a:prstGeom>
          <a:noFill/>
          <a:ln>
            <a:noFill/>
          </a:ln>
        </p:spPr>
        <p:txBody>
          <a:bodyPr anchorCtr="0" anchor="t" bIns="91425" lIns="91425" spcFirstLastPara="1" rIns="91425" wrap="square" tIns="91425">
            <a:spAutoFit/>
          </a:bodyPr>
          <a:lstStyle/>
          <a:p>
            <a:pPr indent="0" lvl="0" marL="0" rtl="0" algn="just">
              <a:spcBef>
                <a:spcPts val="1000"/>
              </a:spcBef>
              <a:spcAft>
                <a:spcPts val="0"/>
              </a:spcAft>
              <a:buNone/>
            </a:pPr>
            <a:r>
              <a:rPr lang="en">
                <a:solidFill>
                  <a:schemeClr val="lt2"/>
                </a:solidFill>
                <a:latin typeface="Acme"/>
                <a:ea typeface="Acme"/>
                <a:cs typeface="Acme"/>
                <a:sym typeface="Acme"/>
              </a:rPr>
              <a:t>Advantage:</a:t>
            </a:r>
            <a:r>
              <a:rPr lang="en">
                <a:latin typeface="Acme"/>
                <a:ea typeface="Acme"/>
                <a:cs typeface="Acme"/>
                <a:sym typeface="Acme"/>
              </a:rPr>
              <a:t> </a:t>
            </a:r>
            <a:r>
              <a:rPr lang="en">
                <a:solidFill>
                  <a:schemeClr val="accent2"/>
                </a:solidFill>
                <a:latin typeface="Acme"/>
                <a:ea typeface="Acme"/>
                <a:cs typeface="Acme"/>
                <a:sym typeface="Acme"/>
              </a:rPr>
              <a:t>All of URLs in the dataset are labelled</a:t>
            </a:r>
            <a:endParaRPr>
              <a:solidFill>
                <a:schemeClr val="accent2"/>
              </a:solidFill>
              <a:latin typeface="Acme"/>
              <a:ea typeface="Acme"/>
              <a:cs typeface="Acme"/>
              <a:sym typeface="Acme"/>
            </a:endParaRPr>
          </a:p>
          <a:p>
            <a:pPr indent="0" lvl="0" marL="0" rtl="0" algn="just">
              <a:spcBef>
                <a:spcPts val="1000"/>
              </a:spcBef>
              <a:spcAft>
                <a:spcPts val="0"/>
              </a:spcAft>
              <a:buNone/>
            </a:pPr>
            <a:r>
              <a:rPr lang="en">
                <a:solidFill>
                  <a:schemeClr val="dk2"/>
                </a:solidFill>
                <a:latin typeface="Acme"/>
                <a:ea typeface="Acme"/>
                <a:cs typeface="Acme"/>
                <a:sym typeface="Acme"/>
              </a:rPr>
              <a:t>We used two supervised learning algorithms random forest and support vector machine to train using  scikit-learn library</a:t>
            </a:r>
            <a:endParaRPr>
              <a:solidFill>
                <a:schemeClr val="dk2"/>
              </a:solidFill>
              <a:latin typeface="Acme"/>
              <a:ea typeface="Acme"/>
              <a:cs typeface="Acme"/>
              <a:sym typeface="Acm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7"/>
          <p:cNvSpPr txBox="1"/>
          <p:nvPr/>
        </p:nvSpPr>
        <p:spPr>
          <a:xfrm>
            <a:off x="433800" y="91900"/>
            <a:ext cx="66231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dk1"/>
                </a:solidFill>
                <a:latin typeface="Acme"/>
                <a:ea typeface="Acme"/>
                <a:cs typeface="Acme"/>
                <a:sym typeface="Acme"/>
              </a:rPr>
              <a:t>LITERATURE SURVEY</a:t>
            </a:r>
            <a:endParaRPr b="1" sz="3000">
              <a:solidFill>
                <a:schemeClr val="dk1"/>
              </a:solidFill>
              <a:latin typeface="Acme"/>
              <a:ea typeface="Acme"/>
              <a:cs typeface="Acme"/>
              <a:sym typeface="Acme"/>
            </a:endParaRPr>
          </a:p>
        </p:txBody>
      </p:sp>
      <p:graphicFrame>
        <p:nvGraphicFramePr>
          <p:cNvPr id="361" name="Google Shape;361;p37"/>
          <p:cNvGraphicFramePr/>
          <p:nvPr/>
        </p:nvGraphicFramePr>
        <p:xfrm>
          <a:off x="526750" y="838300"/>
          <a:ext cx="3000000" cy="3000000"/>
        </p:xfrm>
        <a:graphic>
          <a:graphicData uri="http://schemas.openxmlformats.org/drawingml/2006/table">
            <a:tbl>
              <a:tblPr>
                <a:noFill/>
                <a:tableStyleId>{AC8B692E-D699-45EF-8A54-9B3265676DF2}</a:tableStyleId>
              </a:tblPr>
              <a:tblGrid>
                <a:gridCol w="1083350"/>
                <a:gridCol w="1353850"/>
                <a:gridCol w="1910800"/>
                <a:gridCol w="1942600"/>
                <a:gridCol w="2165400"/>
              </a:tblGrid>
              <a:tr h="609575">
                <a:tc>
                  <a:txBody>
                    <a:bodyPr/>
                    <a:lstStyle/>
                    <a:p>
                      <a:pPr indent="0" lvl="0" marL="0" rtl="0" algn="l">
                        <a:spcBef>
                          <a:spcPts val="0"/>
                        </a:spcBef>
                        <a:spcAft>
                          <a:spcPts val="0"/>
                        </a:spcAft>
                        <a:buNone/>
                      </a:pPr>
                      <a:r>
                        <a:rPr lang="en">
                          <a:solidFill>
                            <a:schemeClr val="lt1"/>
                          </a:solidFill>
                          <a:latin typeface="Acme"/>
                          <a:ea typeface="Acme"/>
                          <a:cs typeface="Acme"/>
                          <a:sym typeface="Acme"/>
                        </a:rPr>
                        <a:t>S.No</a:t>
                      </a:r>
                      <a:endParaRPr>
                        <a:solidFill>
                          <a:schemeClr val="lt1"/>
                        </a:solidFill>
                        <a:latin typeface="Acme"/>
                        <a:ea typeface="Acme"/>
                        <a:cs typeface="Acme"/>
                        <a:sym typeface="Acm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8C79F"/>
                        </a:gs>
                        <a:gs pos="100000">
                          <a:srgbClr val="E9812C"/>
                        </a:gs>
                      </a:gsLst>
                      <a:lin ang="5400012" scaled="0"/>
                    </a:gradFill>
                  </a:tcPr>
                </a:tc>
                <a:tc>
                  <a:txBody>
                    <a:bodyPr/>
                    <a:lstStyle/>
                    <a:p>
                      <a:pPr indent="0" lvl="0" marL="0" rtl="0" algn="l">
                        <a:spcBef>
                          <a:spcPts val="0"/>
                        </a:spcBef>
                        <a:spcAft>
                          <a:spcPts val="0"/>
                        </a:spcAft>
                        <a:buNone/>
                      </a:pPr>
                      <a:r>
                        <a:rPr lang="en">
                          <a:solidFill>
                            <a:schemeClr val="lt1"/>
                          </a:solidFill>
                          <a:latin typeface="Acme"/>
                          <a:ea typeface="Acme"/>
                          <a:cs typeface="Acme"/>
                          <a:sym typeface="Acme"/>
                        </a:rPr>
                        <a:t>Year of Publish</a:t>
                      </a:r>
                      <a:endParaRPr>
                        <a:solidFill>
                          <a:schemeClr val="lt1"/>
                        </a:solidFill>
                        <a:latin typeface="Acme"/>
                        <a:ea typeface="Acme"/>
                        <a:cs typeface="Acme"/>
                        <a:sym typeface="Acme"/>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8C79F"/>
                        </a:gs>
                        <a:gs pos="100000">
                          <a:srgbClr val="E9812C"/>
                        </a:gs>
                      </a:gsLst>
                      <a:lin ang="5400012" scaled="0"/>
                    </a:gradFill>
                  </a:tcPr>
                </a:tc>
                <a:tc>
                  <a:txBody>
                    <a:bodyPr/>
                    <a:lstStyle/>
                    <a:p>
                      <a:pPr indent="0" lvl="0" marL="0" rtl="0" algn="l">
                        <a:spcBef>
                          <a:spcPts val="0"/>
                        </a:spcBef>
                        <a:spcAft>
                          <a:spcPts val="0"/>
                        </a:spcAft>
                        <a:buNone/>
                      </a:pPr>
                      <a:r>
                        <a:rPr lang="en">
                          <a:solidFill>
                            <a:schemeClr val="lt1"/>
                          </a:solidFill>
                          <a:latin typeface="Acme"/>
                          <a:ea typeface="Acme"/>
                          <a:cs typeface="Acme"/>
                          <a:sym typeface="Acme"/>
                        </a:rPr>
                        <a:t>Title and Author</a:t>
                      </a:r>
                      <a:endParaRPr>
                        <a:solidFill>
                          <a:schemeClr val="lt1"/>
                        </a:solidFill>
                        <a:latin typeface="Acme"/>
                        <a:ea typeface="Acme"/>
                        <a:cs typeface="Acme"/>
                        <a:sym typeface="Acme"/>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8C79F"/>
                        </a:gs>
                        <a:gs pos="100000">
                          <a:srgbClr val="E9812C"/>
                        </a:gs>
                      </a:gsLst>
                      <a:lin ang="5400012" scaled="0"/>
                    </a:gradFill>
                  </a:tcPr>
                </a:tc>
                <a:tc>
                  <a:txBody>
                    <a:bodyPr/>
                    <a:lstStyle/>
                    <a:p>
                      <a:pPr indent="0" lvl="0" marL="0" rtl="0" algn="l">
                        <a:spcBef>
                          <a:spcPts val="0"/>
                        </a:spcBef>
                        <a:spcAft>
                          <a:spcPts val="0"/>
                        </a:spcAft>
                        <a:buNone/>
                      </a:pPr>
                      <a:r>
                        <a:rPr lang="en">
                          <a:solidFill>
                            <a:schemeClr val="lt1"/>
                          </a:solidFill>
                          <a:latin typeface="Acme"/>
                          <a:ea typeface="Acme"/>
                          <a:cs typeface="Acme"/>
                          <a:sym typeface="Acme"/>
                        </a:rPr>
                        <a:t>Algorithm</a:t>
                      </a:r>
                      <a:endParaRPr>
                        <a:solidFill>
                          <a:schemeClr val="lt1"/>
                        </a:solidFill>
                        <a:latin typeface="Acme"/>
                        <a:ea typeface="Acme"/>
                        <a:cs typeface="Acme"/>
                        <a:sym typeface="Acme"/>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8C79F"/>
                        </a:gs>
                        <a:gs pos="100000">
                          <a:srgbClr val="E9812C"/>
                        </a:gs>
                      </a:gsLst>
                      <a:lin ang="5400012" scaled="0"/>
                    </a:gradFill>
                  </a:tcPr>
                </a:tc>
                <a:tc>
                  <a:txBody>
                    <a:bodyPr/>
                    <a:lstStyle/>
                    <a:p>
                      <a:pPr indent="0" lvl="0" marL="0" rtl="0" algn="l">
                        <a:spcBef>
                          <a:spcPts val="0"/>
                        </a:spcBef>
                        <a:spcAft>
                          <a:spcPts val="0"/>
                        </a:spcAft>
                        <a:buNone/>
                      </a:pPr>
                      <a:r>
                        <a:rPr lang="en">
                          <a:solidFill>
                            <a:schemeClr val="lt1"/>
                          </a:solidFill>
                          <a:latin typeface="Acme"/>
                          <a:ea typeface="Acme"/>
                          <a:cs typeface="Acme"/>
                          <a:sym typeface="Acme"/>
                        </a:rPr>
                        <a:t>Drawbacks</a:t>
                      </a:r>
                      <a:endParaRPr>
                        <a:solidFill>
                          <a:schemeClr val="lt1"/>
                        </a:solidFill>
                        <a:highlight>
                          <a:schemeClr val="lt2"/>
                        </a:highlight>
                        <a:latin typeface="Acme"/>
                        <a:ea typeface="Acme"/>
                        <a:cs typeface="Acme"/>
                        <a:sym typeface="Acme"/>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8C79F"/>
                        </a:gs>
                        <a:gs pos="100000">
                          <a:srgbClr val="E9812C"/>
                        </a:gs>
                      </a:gsLst>
                      <a:lin ang="5400012" scaled="0"/>
                    </a:gradFill>
                  </a:tcPr>
                </a:tc>
              </a:tr>
              <a:tr h="1014800">
                <a:tc>
                  <a:txBody>
                    <a:bodyPr/>
                    <a:lstStyle/>
                    <a:p>
                      <a:pPr indent="0" lvl="0" marL="0" rtl="0" algn="ctr">
                        <a:spcBef>
                          <a:spcPts val="0"/>
                        </a:spcBef>
                        <a:spcAft>
                          <a:spcPts val="0"/>
                        </a:spcAft>
                        <a:buNone/>
                      </a:pPr>
                      <a:r>
                        <a:rPr b="1" lang="en">
                          <a:solidFill>
                            <a:schemeClr val="dk1"/>
                          </a:solidFill>
                          <a:latin typeface="Acme"/>
                          <a:ea typeface="Acme"/>
                          <a:cs typeface="Acme"/>
                          <a:sym typeface="Acme"/>
                        </a:rPr>
                        <a:t>01</a:t>
                      </a:r>
                      <a:endParaRPr b="1">
                        <a:solidFill>
                          <a:schemeClr val="dk1"/>
                        </a:solidFill>
                        <a:latin typeface="Acme"/>
                        <a:ea typeface="Acme"/>
                        <a:cs typeface="Acme"/>
                        <a:sym typeface="Acme"/>
                      </a:endParaRPr>
                    </a:p>
                  </a:txBody>
                  <a:tcPr marT="91425" marB="91425" marR="91425" marL="91425">
                    <a:lnL cap="flat" cmpd="sng" w="9525">
                      <a:solidFill>
                        <a:srgbClr val="073763"/>
                      </a:solidFill>
                      <a:prstDash val="solid"/>
                      <a:round/>
                      <a:headEnd len="sm" w="sm" type="none"/>
                      <a:tailEnd len="sm" w="sm" type="none"/>
                    </a:lnL>
                    <a:lnR cap="flat" cmpd="sng" w="9525">
                      <a:solidFill>
                        <a:srgbClr val="073763">
                          <a:alpha val="0"/>
                        </a:srgb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rgbClr val="073763"/>
                      </a:solidFill>
                      <a:prstDash val="solid"/>
                      <a:round/>
                      <a:headEnd len="sm" w="sm" type="none"/>
                      <a:tailEnd len="sm" w="sm" type="none"/>
                    </a:lnB>
                    <a:gradFill>
                      <a:gsLst>
                        <a:gs pos="0">
                          <a:srgbClr val="D7EEEF"/>
                        </a:gs>
                        <a:gs pos="100000">
                          <a:srgbClr val="80C2C4"/>
                        </a:gs>
                      </a:gsLst>
                      <a:lin ang="5400012" scaled="0"/>
                    </a:gradFill>
                  </a:tcPr>
                </a:tc>
                <a:tc>
                  <a:txBody>
                    <a:bodyPr/>
                    <a:lstStyle/>
                    <a:p>
                      <a:pPr indent="0" lvl="0" marL="0" rtl="0" algn="ctr">
                        <a:spcBef>
                          <a:spcPts val="0"/>
                        </a:spcBef>
                        <a:spcAft>
                          <a:spcPts val="0"/>
                        </a:spcAft>
                        <a:buNone/>
                      </a:pPr>
                      <a:r>
                        <a:rPr lang="en">
                          <a:solidFill>
                            <a:schemeClr val="dk2"/>
                          </a:solidFill>
                          <a:latin typeface="Acme"/>
                          <a:ea typeface="Acme"/>
                          <a:cs typeface="Acme"/>
                          <a:sym typeface="Acme"/>
                        </a:rPr>
                        <a:t>2014</a:t>
                      </a:r>
                      <a:endParaRPr>
                        <a:solidFill>
                          <a:schemeClr val="dk2"/>
                        </a:solidFill>
                        <a:latin typeface="Acme"/>
                        <a:ea typeface="Acme"/>
                        <a:cs typeface="Acme"/>
                        <a:sym typeface="Acme"/>
                      </a:endParaRPr>
                    </a:p>
                  </a:txBody>
                  <a:tcPr marT="91425" marB="91425" marR="91425" marL="91425">
                    <a:lnL cap="flat" cmpd="sng" w="9525">
                      <a:solidFill>
                        <a:srgbClr val="073763">
                          <a:alpha val="0"/>
                        </a:srgbClr>
                      </a:solidFill>
                      <a:prstDash val="solid"/>
                      <a:round/>
                      <a:headEnd len="sm" w="sm" type="none"/>
                      <a:tailEnd len="sm" w="sm" type="none"/>
                    </a:lnL>
                    <a:lnR cap="flat" cmpd="sng" w="9525">
                      <a:solidFill>
                        <a:srgbClr val="073763"/>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rgbClr val="073763"/>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2"/>
                          </a:solidFill>
                          <a:latin typeface="Acme"/>
                          <a:ea typeface="Acme"/>
                          <a:cs typeface="Acme"/>
                          <a:sym typeface="Acme"/>
                        </a:rPr>
                        <a:t>Learning to Detect Phishing URLs - Ram B. Basnet ,</a:t>
                      </a:r>
                      <a:endParaRPr sz="1000">
                        <a:solidFill>
                          <a:schemeClr val="dk2"/>
                        </a:solidFill>
                        <a:latin typeface="Acme"/>
                        <a:ea typeface="Acme"/>
                        <a:cs typeface="Acme"/>
                        <a:sym typeface="Acme"/>
                      </a:endParaRPr>
                    </a:p>
                    <a:p>
                      <a:pPr indent="0" lvl="0" marL="0" rtl="0" algn="ctr">
                        <a:spcBef>
                          <a:spcPts val="0"/>
                        </a:spcBef>
                        <a:spcAft>
                          <a:spcPts val="0"/>
                        </a:spcAft>
                        <a:buNone/>
                      </a:pPr>
                      <a:r>
                        <a:rPr lang="en" sz="1000">
                          <a:solidFill>
                            <a:schemeClr val="dk2"/>
                          </a:solidFill>
                          <a:latin typeface="Acme"/>
                          <a:ea typeface="Acme"/>
                          <a:cs typeface="Acme"/>
                          <a:sym typeface="Acme"/>
                        </a:rPr>
                        <a:t>Andrew H. Sung</a:t>
                      </a:r>
                      <a:endParaRPr sz="1000">
                        <a:solidFill>
                          <a:schemeClr val="dk2"/>
                        </a:solidFill>
                        <a:latin typeface="Acme"/>
                        <a:ea typeface="Acme"/>
                        <a:cs typeface="Acme"/>
                        <a:sym typeface="Acme"/>
                      </a:endParaRPr>
                    </a:p>
                    <a:p>
                      <a:pPr indent="0" lvl="0" marL="0" rtl="0" algn="ctr">
                        <a:spcBef>
                          <a:spcPts val="0"/>
                        </a:spcBef>
                        <a:spcAft>
                          <a:spcPts val="0"/>
                        </a:spcAft>
                        <a:buNone/>
                      </a:pPr>
                      <a:r>
                        <a:rPr lang="en" sz="1000">
                          <a:solidFill>
                            <a:schemeClr val="dk2"/>
                          </a:solidFill>
                          <a:latin typeface="Acme"/>
                          <a:ea typeface="Acme"/>
                          <a:cs typeface="Acme"/>
                          <a:sym typeface="Acme"/>
                        </a:rPr>
                        <a:t>IJRET , </a:t>
                      </a:r>
                      <a:r>
                        <a:rPr lang="en" sz="1050">
                          <a:solidFill>
                            <a:schemeClr val="dk2"/>
                          </a:solidFill>
                          <a:highlight>
                            <a:srgbClr val="FFFFFF"/>
                          </a:highlight>
                          <a:latin typeface="Acme"/>
                          <a:ea typeface="Acme"/>
                          <a:cs typeface="Acme"/>
                          <a:sym typeface="Acme"/>
                        </a:rPr>
                        <a:t>03(06)</a:t>
                      </a:r>
                      <a:endParaRPr sz="1050">
                        <a:solidFill>
                          <a:schemeClr val="dk2"/>
                        </a:solidFill>
                        <a:highlight>
                          <a:srgbClr val="FFFFFF"/>
                        </a:highlight>
                        <a:latin typeface="Acme"/>
                        <a:ea typeface="Acme"/>
                        <a:cs typeface="Acme"/>
                        <a:sym typeface="Acme"/>
                      </a:endParaRPr>
                    </a:p>
                    <a:p>
                      <a:pPr indent="0" lvl="0" marL="0" rtl="0" algn="ctr">
                        <a:spcBef>
                          <a:spcPts val="0"/>
                        </a:spcBef>
                        <a:spcAft>
                          <a:spcPts val="0"/>
                        </a:spcAft>
                        <a:buNone/>
                      </a:pPr>
                      <a:r>
                        <a:t/>
                      </a:r>
                      <a:endParaRPr sz="1000">
                        <a:solidFill>
                          <a:schemeClr val="dk2"/>
                        </a:solidFill>
                        <a:latin typeface="Acme"/>
                        <a:ea typeface="Acme"/>
                        <a:cs typeface="Acme"/>
                        <a:sym typeface="Acme"/>
                      </a:endParaRPr>
                    </a:p>
                    <a:p>
                      <a:pPr indent="0" lvl="0" marL="0" rtl="0" algn="ctr">
                        <a:spcBef>
                          <a:spcPts val="0"/>
                        </a:spcBef>
                        <a:spcAft>
                          <a:spcPts val="0"/>
                        </a:spcAft>
                        <a:buNone/>
                      </a:pPr>
                      <a:r>
                        <a:t/>
                      </a:r>
                      <a:endParaRPr sz="1000">
                        <a:solidFill>
                          <a:schemeClr val="dk2"/>
                        </a:solidFill>
                        <a:latin typeface="Acme"/>
                        <a:ea typeface="Acme"/>
                        <a:cs typeface="Acme"/>
                        <a:sym typeface="Acme"/>
                      </a:endParaRPr>
                    </a:p>
                  </a:txBody>
                  <a:tcPr marT="91425" marB="91425" marR="91425" marL="91425">
                    <a:lnL cap="flat" cmpd="sng" w="9525">
                      <a:solidFill>
                        <a:srgbClr val="073763"/>
                      </a:solidFill>
                      <a:prstDash val="solid"/>
                      <a:round/>
                      <a:headEnd len="sm" w="sm" type="none"/>
                      <a:tailEnd len="sm" w="sm" type="none"/>
                    </a:lnL>
                    <a:lnR cap="flat" cmpd="sng" w="9525">
                      <a:solidFill>
                        <a:srgbClr val="073763"/>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rgbClr val="073763"/>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2"/>
                          </a:solidFill>
                          <a:latin typeface="Acme"/>
                          <a:ea typeface="Acme"/>
                          <a:cs typeface="Acme"/>
                          <a:sym typeface="Acme"/>
                        </a:rPr>
                        <a:t>Naıve Bayes</a:t>
                      </a:r>
                      <a:endParaRPr sz="1000">
                        <a:solidFill>
                          <a:schemeClr val="dk2"/>
                        </a:solidFill>
                        <a:latin typeface="Acme"/>
                        <a:ea typeface="Acme"/>
                        <a:cs typeface="Acme"/>
                        <a:sym typeface="Acme"/>
                      </a:endParaRPr>
                    </a:p>
                    <a:p>
                      <a:pPr indent="0" lvl="0" marL="0" rtl="0" algn="ctr">
                        <a:spcBef>
                          <a:spcPts val="0"/>
                        </a:spcBef>
                        <a:spcAft>
                          <a:spcPts val="0"/>
                        </a:spcAft>
                        <a:buNone/>
                      </a:pPr>
                      <a:r>
                        <a:t/>
                      </a:r>
                      <a:endParaRPr sz="1000">
                        <a:solidFill>
                          <a:schemeClr val="dk2"/>
                        </a:solidFill>
                        <a:latin typeface="Acme"/>
                        <a:ea typeface="Acme"/>
                        <a:cs typeface="Acme"/>
                        <a:sym typeface="Acme"/>
                      </a:endParaRPr>
                    </a:p>
                  </a:txBody>
                  <a:tcPr marT="91425" marB="91425" marR="91425" marL="91425">
                    <a:lnL cap="flat" cmpd="sng" w="9525">
                      <a:solidFill>
                        <a:srgbClr val="073763"/>
                      </a:solidFill>
                      <a:prstDash val="solid"/>
                      <a:round/>
                      <a:headEnd len="sm" w="sm" type="none"/>
                      <a:tailEnd len="sm" w="sm" type="none"/>
                    </a:lnL>
                    <a:lnR cap="flat" cmpd="sng" w="9525">
                      <a:solidFill>
                        <a:srgbClr val="073763"/>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rgbClr val="073763"/>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2"/>
                          </a:solidFill>
                          <a:latin typeface="Acme"/>
                          <a:ea typeface="Acme"/>
                          <a:cs typeface="Acme"/>
                          <a:sym typeface="Acme"/>
                        </a:rPr>
                        <a:t>W</a:t>
                      </a:r>
                      <a:r>
                        <a:rPr lang="en" sz="1000">
                          <a:solidFill>
                            <a:schemeClr val="dk2"/>
                          </a:solidFill>
                          <a:latin typeface="Acme"/>
                          <a:ea typeface="Acme"/>
                          <a:cs typeface="Acme"/>
                          <a:sym typeface="Acme"/>
                        </a:rPr>
                        <a:t>e also do not use DNS entries and geo-locations of pages’ host and name servers that is our major drawbacks.</a:t>
                      </a:r>
                      <a:endParaRPr sz="1000">
                        <a:solidFill>
                          <a:schemeClr val="dk2"/>
                        </a:solidFill>
                        <a:latin typeface="Acme"/>
                        <a:ea typeface="Acme"/>
                        <a:cs typeface="Acme"/>
                        <a:sym typeface="Acme"/>
                      </a:endParaRPr>
                    </a:p>
                  </a:txBody>
                  <a:tcPr marT="91425" marB="91425" marR="91425" marL="91425">
                    <a:lnL cap="flat" cmpd="sng" w="9525">
                      <a:solidFill>
                        <a:srgbClr val="073763"/>
                      </a:solidFill>
                      <a:prstDash val="solid"/>
                      <a:round/>
                      <a:headEnd len="sm" w="sm" type="none"/>
                      <a:tailEnd len="sm" w="sm" type="none"/>
                    </a:lnL>
                    <a:lnR cap="flat" cmpd="sng" w="9525">
                      <a:solidFill>
                        <a:srgbClr val="073763"/>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rgbClr val="073763"/>
                      </a:solidFill>
                      <a:prstDash val="solid"/>
                      <a:round/>
                      <a:headEnd len="sm" w="sm" type="none"/>
                      <a:tailEnd len="sm" w="sm" type="none"/>
                    </a:lnB>
                  </a:tcPr>
                </a:tc>
              </a:tr>
              <a:tr h="2293575">
                <a:tc>
                  <a:txBody>
                    <a:bodyPr/>
                    <a:lstStyle/>
                    <a:p>
                      <a:pPr indent="0" lvl="0" marL="0" rtl="0" algn="ctr">
                        <a:spcBef>
                          <a:spcPts val="0"/>
                        </a:spcBef>
                        <a:spcAft>
                          <a:spcPts val="0"/>
                        </a:spcAft>
                        <a:buNone/>
                      </a:pPr>
                      <a:r>
                        <a:rPr b="1" lang="en">
                          <a:solidFill>
                            <a:schemeClr val="dk1"/>
                          </a:solidFill>
                          <a:latin typeface="Acme"/>
                          <a:ea typeface="Acme"/>
                          <a:cs typeface="Acme"/>
                          <a:sym typeface="Acme"/>
                        </a:rPr>
                        <a:t>02</a:t>
                      </a:r>
                      <a:endParaRPr b="1">
                        <a:solidFill>
                          <a:schemeClr val="dk1"/>
                        </a:solidFill>
                        <a:latin typeface="Acme"/>
                        <a:ea typeface="Acme"/>
                        <a:cs typeface="Acme"/>
                        <a:sym typeface="Acme"/>
                      </a:endParaRPr>
                    </a:p>
                    <a:p>
                      <a:pPr indent="0" lvl="0" marL="0" rtl="0" algn="ctr">
                        <a:spcBef>
                          <a:spcPts val="0"/>
                        </a:spcBef>
                        <a:spcAft>
                          <a:spcPts val="0"/>
                        </a:spcAft>
                        <a:buNone/>
                      </a:pPr>
                      <a:r>
                        <a:t/>
                      </a:r>
                      <a:endParaRPr b="1">
                        <a:solidFill>
                          <a:schemeClr val="dk1"/>
                        </a:solidFill>
                        <a:latin typeface="Acme"/>
                        <a:ea typeface="Acme"/>
                        <a:cs typeface="Acme"/>
                        <a:sym typeface="Acme"/>
                      </a:endParaRPr>
                    </a:p>
                    <a:p>
                      <a:pPr indent="0" lvl="0" marL="0" rtl="0" algn="ctr">
                        <a:spcBef>
                          <a:spcPts val="0"/>
                        </a:spcBef>
                        <a:spcAft>
                          <a:spcPts val="0"/>
                        </a:spcAft>
                        <a:buNone/>
                      </a:pPr>
                      <a:r>
                        <a:t/>
                      </a:r>
                      <a:endParaRPr b="1">
                        <a:solidFill>
                          <a:schemeClr val="dk1"/>
                        </a:solidFill>
                        <a:latin typeface="Acme"/>
                        <a:ea typeface="Acme"/>
                        <a:cs typeface="Acme"/>
                        <a:sym typeface="Acme"/>
                      </a:endParaRPr>
                    </a:p>
                    <a:p>
                      <a:pPr indent="0" lvl="0" marL="0" rtl="0" algn="ctr">
                        <a:spcBef>
                          <a:spcPts val="0"/>
                        </a:spcBef>
                        <a:spcAft>
                          <a:spcPts val="0"/>
                        </a:spcAft>
                        <a:buNone/>
                      </a:pPr>
                      <a:r>
                        <a:t/>
                      </a:r>
                      <a:endParaRPr b="1">
                        <a:solidFill>
                          <a:schemeClr val="dk1"/>
                        </a:solidFill>
                        <a:latin typeface="Acme"/>
                        <a:ea typeface="Acme"/>
                        <a:cs typeface="Acme"/>
                        <a:sym typeface="Acme"/>
                      </a:endParaRPr>
                    </a:p>
                    <a:p>
                      <a:pPr indent="0" lvl="0" marL="0" rtl="0" algn="ctr">
                        <a:spcBef>
                          <a:spcPts val="0"/>
                        </a:spcBef>
                        <a:spcAft>
                          <a:spcPts val="0"/>
                        </a:spcAft>
                        <a:buNone/>
                      </a:pPr>
                      <a:r>
                        <a:t/>
                      </a:r>
                      <a:endParaRPr b="1">
                        <a:solidFill>
                          <a:schemeClr val="dk1"/>
                        </a:solidFill>
                        <a:latin typeface="Acme"/>
                        <a:ea typeface="Acme"/>
                        <a:cs typeface="Acme"/>
                        <a:sym typeface="Acme"/>
                      </a:endParaRPr>
                    </a:p>
                    <a:p>
                      <a:pPr indent="0" lvl="0" marL="0" rtl="0" algn="ctr">
                        <a:spcBef>
                          <a:spcPts val="0"/>
                        </a:spcBef>
                        <a:spcAft>
                          <a:spcPts val="0"/>
                        </a:spcAft>
                        <a:buNone/>
                      </a:pPr>
                      <a:r>
                        <a:t/>
                      </a:r>
                      <a:endParaRPr b="1">
                        <a:solidFill>
                          <a:schemeClr val="dk1"/>
                        </a:solidFill>
                        <a:latin typeface="Acme"/>
                        <a:ea typeface="Acme"/>
                        <a:cs typeface="Acme"/>
                        <a:sym typeface="Acme"/>
                      </a:endParaRPr>
                    </a:p>
                    <a:p>
                      <a:pPr indent="0" lvl="0" marL="0" rtl="0" algn="ctr">
                        <a:spcBef>
                          <a:spcPts val="0"/>
                        </a:spcBef>
                        <a:spcAft>
                          <a:spcPts val="0"/>
                        </a:spcAft>
                        <a:buNone/>
                      </a:pPr>
                      <a:r>
                        <a:t/>
                      </a:r>
                      <a:endParaRPr b="1">
                        <a:solidFill>
                          <a:schemeClr val="dk1"/>
                        </a:solidFill>
                        <a:latin typeface="Acme"/>
                        <a:ea typeface="Acme"/>
                        <a:cs typeface="Acme"/>
                        <a:sym typeface="Acme"/>
                      </a:endParaRPr>
                    </a:p>
                    <a:p>
                      <a:pPr indent="0" lvl="0" marL="0" rtl="0" algn="ctr">
                        <a:spcBef>
                          <a:spcPts val="0"/>
                        </a:spcBef>
                        <a:spcAft>
                          <a:spcPts val="0"/>
                        </a:spcAft>
                        <a:buNone/>
                      </a:pPr>
                      <a:r>
                        <a:rPr b="1" lang="en">
                          <a:solidFill>
                            <a:schemeClr val="dk1"/>
                          </a:solidFill>
                          <a:latin typeface="Acme"/>
                          <a:ea typeface="Acme"/>
                          <a:cs typeface="Acme"/>
                          <a:sym typeface="Acme"/>
                        </a:rPr>
                        <a:t>03</a:t>
                      </a:r>
                      <a:endParaRPr b="1">
                        <a:solidFill>
                          <a:schemeClr val="dk1"/>
                        </a:solidFill>
                        <a:latin typeface="Acme"/>
                        <a:ea typeface="Acme"/>
                        <a:cs typeface="Acme"/>
                        <a:sym typeface="Acme"/>
                      </a:endParaRPr>
                    </a:p>
                  </a:txBody>
                  <a:tcPr marT="91425" marB="91425" marR="91425" marL="91425">
                    <a:lnL cap="flat" cmpd="sng" w="9525">
                      <a:solidFill>
                        <a:srgbClr val="073763"/>
                      </a:solidFill>
                      <a:prstDash val="solid"/>
                      <a:round/>
                      <a:headEnd len="sm" w="sm" type="none"/>
                      <a:tailEnd len="sm" w="sm" type="none"/>
                    </a:lnL>
                    <a:lnR cap="flat" cmpd="sng" w="9525">
                      <a:solidFill>
                        <a:srgbClr val="073763">
                          <a:alpha val="0"/>
                        </a:srgbClr>
                      </a:solidFill>
                      <a:prstDash val="solid"/>
                      <a:round/>
                      <a:headEnd len="sm" w="sm" type="none"/>
                      <a:tailEnd len="sm" w="sm" type="none"/>
                    </a:lnR>
                    <a:lnT cap="flat" cmpd="sng" w="9525">
                      <a:solidFill>
                        <a:srgbClr val="073763"/>
                      </a:solidFill>
                      <a:prstDash val="solid"/>
                      <a:round/>
                      <a:headEnd len="sm" w="sm" type="none"/>
                      <a:tailEnd len="sm" w="sm" type="none"/>
                    </a:lnT>
                    <a:lnB cap="flat" cmpd="sng" w="9525">
                      <a:solidFill>
                        <a:srgbClr val="073763"/>
                      </a:solidFill>
                      <a:prstDash val="solid"/>
                      <a:round/>
                      <a:headEnd len="sm" w="sm" type="none"/>
                      <a:tailEnd len="sm" w="sm" type="none"/>
                    </a:lnB>
                    <a:gradFill>
                      <a:gsLst>
                        <a:gs pos="0">
                          <a:srgbClr val="D7EEEF"/>
                        </a:gs>
                        <a:gs pos="100000">
                          <a:srgbClr val="80C2C4"/>
                        </a:gs>
                      </a:gsLst>
                      <a:lin ang="5400012" scaled="0"/>
                    </a:gradFill>
                  </a:tcPr>
                </a:tc>
                <a:tc>
                  <a:txBody>
                    <a:bodyPr/>
                    <a:lstStyle/>
                    <a:p>
                      <a:pPr indent="0" lvl="0" marL="0" rtl="0" algn="ctr">
                        <a:spcBef>
                          <a:spcPts val="0"/>
                        </a:spcBef>
                        <a:spcAft>
                          <a:spcPts val="0"/>
                        </a:spcAft>
                        <a:buNone/>
                      </a:pPr>
                      <a:r>
                        <a:rPr lang="en">
                          <a:solidFill>
                            <a:schemeClr val="dk2"/>
                          </a:solidFill>
                          <a:latin typeface="Acme"/>
                          <a:ea typeface="Acme"/>
                          <a:cs typeface="Acme"/>
                          <a:sym typeface="Acme"/>
                        </a:rPr>
                        <a:t>2011</a:t>
                      </a:r>
                      <a:endParaRPr>
                        <a:solidFill>
                          <a:schemeClr val="dk2"/>
                        </a:solidFill>
                        <a:latin typeface="Acme"/>
                        <a:ea typeface="Acme"/>
                        <a:cs typeface="Acme"/>
                        <a:sym typeface="Acme"/>
                      </a:endParaRPr>
                    </a:p>
                    <a:p>
                      <a:pPr indent="0" lvl="0" marL="0" rtl="0" algn="ctr">
                        <a:spcBef>
                          <a:spcPts val="0"/>
                        </a:spcBef>
                        <a:spcAft>
                          <a:spcPts val="0"/>
                        </a:spcAft>
                        <a:buNone/>
                      </a:pPr>
                      <a:r>
                        <a:t/>
                      </a:r>
                      <a:endParaRPr>
                        <a:solidFill>
                          <a:schemeClr val="dk2"/>
                        </a:solidFill>
                        <a:latin typeface="Acme"/>
                        <a:ea typeface="Acme"/>
                        <a:cs typeface="Acme"/>
                        <a:sym typeface="Acme"/>
                      </a:endParaRPr>
                    </a:p>
                    <a:p>
                      <a:pPr indent="0" lvl="0" marL="0" rtl="0" algn="ctr">
                        <a:spcBef>
                          <a:spcPts val="0"/>
                        </a:spcBef>
                        <a:spcAft>
                          <a:spcPts val="0"/>
                        </a:spcAft>
                        <a:buNone/>
                      </a:pPr>
                      <a:r>
                        <a:t/>
                      </a:r>
                      <a:endParaRPr>
                        <a:solidFill>
                          <a:schemeClr val="dk2"/>
                        </a:solidFill>
                        <a:latin typeface="Acme"/>
                        <a:ea typeface="Acme"/>
                        <a:cs typeface="Acme"/>
                        <a:sym typeface="Acme"/>
                      </a:endParaRPr>
                    </a:p>
                    <a:p>
                      <a:pPr indent="0" lvl="0" marL="0" rtl="0" algn="ctr">
                        <a:spcBef>
                          <a:spcPts val="0"/>
                        </a:spcBef>
                        <a:spcAft>
                          <a:spcPts val="0"/>
                        </a:spcAft>
                        <a:buNone/>
                      </a:pPr>
                      <a:r>
                        <a:t/>
                      </a:r>
                      <a:endParaRPr>
                        <a:solidFill>
                          <a:schemeClr val="dk2"/>
                        </a:solidFill>
                        <a:latin typeface="Acme"/>
                        <a:ea typeface="Acme"/>
                        <a:cs typeface="Acme"/>
                        <a:sym typeface="Acme"/>
                      </a:endParaRPr>
                    </a:p>
                    <a:p>
                      <a:pPr indent="0" lvl="0" marL="0" rtl="0" algn="ctr">
                        <a:spcBef>
                          <a:spcPts val="0"/>
                        </a:spcBef>
                        <a:spcAft>
                          <a:spcPts val="0"/>
                        </a:spcAft>
                        <a:buNone/>
                      </a:pPr>
                      <a:r>
                        <a:t/>
                      </a:r>
                      <a:endParaRPr>
                        <a:solidFill>
                          <a:schemeClr val="dk2"/>
                        </a:solidFill>
                        <a:latin typeface="Acme"/>
                        <a:ea typeface="Acme"/>
                        <a:cs typeface="Acme"/>
                        <a:sym typeface="Acme"/>
                      </a:endParaRPr>
                    </a:p>
                    <a:p>
                      <a:pPr indent="0" lvl="0" marL="0" rtl="0" algn="ctr">
                        <a:spcBef>
                          <a:spcPts val="0"/>
                        </a:spcBef>
                        <a:spcAft>
                          <a:spcPts val="0"/>
                        </a:spcAft>
                        <a:buNone/>
                      </a:pPr>
                      <a:r>
                        <a:t/>
                      </a:r>
                      <a:endParaRPr>
                        <a:solidFill>
                          <a:schemeClr val="dk2"/>
                        </a:solidFill>
                        <a:latin typeface="Acme"/>
                        <a:ea typeface="Acme"/>
                        <a:cs typeface="Acme"/>
                        <a:sym typeface="Acme"/>
                      </a:endParaRPr>
                    </a:p>
                    <a:p>
                      <a:pPr indent="0" lvl="0" marL="0" rtl="0" algn="ctr">
                        <a:spcBef>
                          <a:spcPts val="0"/>
                        </a:spcBef>
                        <a:spcAft>
                          <a:spcPts val="0"/>
                        </a:spcAft>
                        <a:buNone/>
                      </a:pPr>
                      <a:r>
                        <a:t/>
                      </a:r>
                      <a:endParaRPr>
                        <a:solidFill>
                          <a:schemeClr val="dk2"/>
                        </a:solidFill>
                        <a:latin typeface="Acme"/>
                        <a:ea typeface="Acme"/>
                        <a:cs typeface="Acme"/>
                        <a:sym typeface="Acme"/>
                      </a:endParaRPr>
                    </a:p>
                    <a:p>
                      <a:pPr indent="0" lvl="0" marL="0" rtl="0" algn="ctr">
                        <a:spcBef>
                          <a:spcPts val="0"/>
                        </a:spcBef>
                        <a:spcAft>
                          <a:spcPts val="0"/>
                        </a:spcAft>
                        <a:buNone/>
                      </a:pPr>
                      <a:r>
                        <a:rPr lang="en">
                          <a:solidFill>
                            <a:schemeClr val="dk2"/>
                          </a:solidFill>
                          <a:latin typeface="Acme"/>
                          <a:ea typeface="Acme"/>
                          <a:cs typeface="Acme"/>
                          <a:sym typeface="Acme"/>
                        </a:rPr>
                        <a:t>2016</a:t>
                      </a:r>
                      <a:endParaRPr>
                        <a:solidFill>
                          <a:schemeClr val="dk2"/>
                        </a:solidFill>
                        <a:latin typeface="Acme"/>
                        <a:ea typeface="Acme"/>
                        <a:cs typeface="Acme"/>
                        <a:sym typeface="Acme"/>
                      </a:endParaRPr>
                    </a:p>
                  </a:txBody>
                  <a:tcPr marT="91425" marB="91425" marR="91425" marL="91425">
                    <a:lnL cap="flat" cmpd="sng" w="9525">
                      <a:solidFill>
                        <a:srgbClr val="073763">
                          <a:alpha val="0"/>
                        </a:srgbClr>
                      </a:solidFill>
                      <a:prstDash val="solid"/>
                      <a:round/>
                      <a:headEnd len="sm" w="sm" type="none"/>
                      <a:tailEnd len="sm" w="sm" type="none"/>
                    </a:lnL>
                    <a:lnR cap="flat" cmpd="sng" w="9525">
                      <a:solidFill>
                        <a:srgbClr val="073763"/>
                      </a:solidFill>
                      <a:prstDash val="solid"/>
                      <a:round/>
                      <a:headEnd len="sm" w="sm" type="none"/>
                      <a:tailEnd len="sm" w="sm" type="none"/>
                    </a:lnR>
                    <a:lnT cap="flat" cmpd="sng" w="9525">
                      <a:solidFill>
                        <a:srgbClr val="073763"/>
                      </a:solidFill>
                      <a:prstDash val="solid"/>
                      <a:round/>
                      <a:headEnd len="sm" w="sm" type="none"/>
                      <a:tailEnd len="sm" w="sm" type="none"/>
                    </a:lnT>
                    <a:lnB cap="flat" cmpd="sng" w="9525">
                      <a:solidFill>
                        <a:srgbClr val="073763"/>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100">
                          <a:solidFill>
                            <a:schemeClr val="dk2"/>
                          </a:solidFill>
                          <a:highlight>
                            <a:srgbClr val="FFFFFF"/>
                          </a:highlight>
                          <a:latin typeface="Acme"/>
                          <a:ea typeface="Acme"/>
                          <a:cs typeface="Acme"/>
                          <a:sym typeface="Acme"/>
                        </a:rPr>
                        <a:t>Malicious web Page detection based on on-line learning algorithm - </a:t>
                      </a:r>
                      <a:r>
                        <a:rPr lang="en" sz="1000">
                          <a:solidFill>
                            <a:schemeClr val="dk2"/>
                          </a:solidFill>
                          <a:latin typeface="Acme"/>
                          <a:ea typeface="Acme"/>
                          <a:cs typeface="Acme"/>
                          <a:sym typeface="Acme"/>
                        </a:rPr>
                        <a:t>Wen Zhang, Yu-Xin Ding, Yan Tang, Bin Zhao</a:t>
                      </a:r>
                      <a:endParaRPr sz="1000">
                        <a:solidFill>
                          <a:schemeClr val="dk2"/>
                        </a:solidFill>
                        <a:latin typeface="Acme"/>
                        <a:ea typeface="Acme"/>
                        <a:cs typeface="Acme"/>
                        <a:sym typeface="Acme"/>
                      </a:endParaRPr>
                    </a:p>
                    <a:p>
                      <a:pPr indent="0" lvl="0" marL="0" rtl="0" algn="ctr">
                        <a:lnSpc>
                          <a:spcPct val="100000"/>
                        </a:lnSpc>
                        <a:spcBef>
                          <a:spcPts val="0"/>
                        </a:spcBef>
                        <a:spcAft>
                          <a:spcPts val="0"/>
                        </a:spcAft>
                        <a:buNone/>
                      </a:pPr>
                      <a:r>
                        <a:rPr lang="en" sz="1000">
                          <a:solidFill>
                            <a:schemeClr val="dk2"/>
                          </a:solidFill>
                          <a:latin typeface="Acme"/>
                          <a:ea typeface="Acme"/>
                          <a:cs typeface="Acme"/>
                          <a:sym typeface="Acme"/>
                        </a:rPr>
                        <a:t>IEEE  ,10(11)</a:t>
                      </a:r>
                      <a:endParaRPr sz="1000">
                        <a:solidFill>
                          <a:schemeClr val="dk2"/>
                        </a:solidFill>
                        <a:latin typeface="Acme"/>
                        <a:ea typeface="Acme"/>
                        <a:cs typeface="Acme"/>
                        <a:sym typeface="Acme"/>
                      </a:endParaRPr>
                    </a:p>
                    <a:p>
                      <a:pPr indent="0" lvl="0" marL="0" rtl="0" algn="ctr">
                        <a:lnSpc>
                          <a:spcPct val="100000"/>
                        </a:lnSpc>
                        <a:spcBef>
                          <a:spcPts val="0"/>
                        </a:spcBef>
                        <a:spcAft>
                          <a:spcPts val="0"/>
                        </a:spcAft>
                        <a:buNone/>
                      </a:pPr>
                      <a:r>
                        <a:t/>
                      </a:r>
                      <a:endParaRPr sz="1000">
                        <a:solidFill>
                          <a:schemeClr val="dk2"/>
                        </a:solidFill>
                        <a:latin typeface="Acme"/>
                        <a:ea typeface="Acme"/>
                        <a:cs typeface="Acme"/>
                        <a:sym typeface="Acme"/>
                      </a:endParaRPr>
                    </a:p>
                    <a:p>
                      <a:pPr indent="0" lvl="0" marL="0" rtl="0" algn="ctr">
                        <a:lnSpc>
                          <a:spcPct val="100000"/>
                        </a:lnSpc>
                        <a:spcBef>
                          <a:spcPts val="0"/>
                        </a:spcBef>
                        <a:spcAft>
                          <a:spcPts val="0"/>
                        </a:spcAft>
                        <a:buNone/>
                      </a:pPr>
                      <a:r>
                        <a:t/>
                      </a:r>
                      <a:endParaRPr sz="1000">
                        <a:solidFill>
                          <a:schemeClr val="dk2"/>
                        </a:solidFill>
                        <a:latin typeface="Acme"/>
                        <a:ea typeface="Acme"/>
                        <a:cs typeface="Acme"/>
                        <a:sym typeface="Acme"/>
                      </a:endParaRPr>
                    </a:p>
                    <a:p>
                      <a:pPr indent="0" lvl="0" marL="0" rtl="0" algn="ctr">
                        <a:lnSpc>
                          <a:spcPct val="100000"/>
                        </a:lnSpc>
                        <a:spcBef>
                          <a:spcPts val="0"/>
                        </a:spcBef>
                        <a:spcAft>
                          <a:spcPts val="0"/>
                        </a:spcAft>
                        <a:buNone/>
                      </a:pPr>
                      <a:r>
                        <a:t/>
                      </a:r>
                      <a:endParaRPr sz="1000">
                        <a:solidFill>
                          <a:schemeClr val="dk2"/>
                        </a:solidFill>
                        <a:latin typeface="Acme"/>
                        <a:ea typeface="Acme"/>
                        <a:cs typeface="Acme"/>
                        <a:sym typeface="Acme"/>
                      </a:endParaRPr>
                    </a:p>
                    <a:p>
                      <a:pPr indent="0" lvl="0" marL="0" rtl="0" algn="ctr">
                        <a:lnSpc>
                          <a:spcPct val="100000"/>
                        </a:lnSpc>
                        <a:spcBef>
                          <a:spcPts val="0"/>
                        </a:spcBef>
                        <a:spcAft>
                          <a:spcPts val="0"/>
                        </a:spcAft>
                        <a:buNone/>
                      </a:pPr>
                      <a:r>
                        <a:t/>
                      </a:r>
                      <a:endParaRPr sz="1000">
                        <a:solidFill>
                          <a:schemeClr val="dk2"/>
                        </a:solidFill>
                        <a:latin typeface="Acme"/>
                        <a:ea typeface="Acme"/>
                        <a:cs typeface="Acme"/>
                        <a:sym typeface="Acme"/>
                      </a:endParaRPr>
                    </a:p>
                    <a:p>
                      <a:pPr indent="0" lvl="0" marL="0" rtl="0" algn="ctr">
                        <a:lnSpc>
                          <a:spcPct val="100000"/>
                        </a:lnSpc>
                        <a:spcBef>
                          <a:spcPts val="0"/>
                        </a:spcBef>
                        <a:spcAft>
                          <a:spcPts val="0"/>
                        </a:spcAft>
                        <a:buNone/>
                      </a:pPr>
                      <a:r>
                        <a:rPr lang="en" sz="1000">
                          <a:solidFill>
                            <a:schemeClr val="dk2"/>
                          </a:solidFill>
                          <a:latin typeface="Acme"/>
                          <a:ea typeface="Acme"/>
                          <a:cs typeface="Acme"/>
                          <a:sym typeface="Acme"/>
                        </a:rPr>
                        <a:t>Real Time Detection of Phishing Website - Ahmed,Abdullah</a:t>
                      </a:r>
                      <a:endParaRPr sz="1000">
                        <a:solidFill>
                          <a:schemeClr val="dk2"/>
                        </a:solidFill>
                        <a:latin typeface="Acme"/>
                        <a:ea typeface="Acme"/>
                        <a:cs typeface="Acme"/>
                        <a:sym typeface="Acme"/>
                      </a:endParaRPr>
                    </a:p>
                    <a:p>
                      <a:pPr indent="0" lvl="0" marL="0" rtl="0" algn="ctr">
                        <a:lnSpc>
                          <a:spcPct val="100000"/>
                        </a:lnSpc>
                        <a:spcBef>
                          <a:spcPts val="0"/>
                        </a:spcBef>
                        <a:spcAft>
                          <a:spcPts val="0"/>
                        </a:spcAft>
                        <a:buNone/>
                      </a:pPr>
                      <a:r>
                        <a:rPr lang="en" sz="1000">
                          <a:solidFill>
                            <a:schemeClr val="dk2"/>
                          </a:solidFill>
                          <a:latin typeface="Acme"/>
                          <a:ea typeface="Acme"/>
                          <a:cs typeface="Acme"/>
                          <a:sym typeface="Acme"/>
                        </a:rPr>
                        <a:t>IEEE ,7(11)</a:t>
                      </a:r>
                      <a:endParaRPr sz="1000">
                        <a:solidFill>
                          <a:schemeClr val="dk2"/>
                        </a:solidFill>
                        <a:latin typeface="Acme"/>
                        <a:ea typeface="Acme"/>
                        <a:cs typeface="Acme"/>
                        <a:sym typeface="Acme"/>
                      </a:endParaRPr>
                    </a:p>
                  </a:txBody>
                  <a:tcPr marT="91425" marB="91425" marR="91425" marL="91425">
                    <a:lnL cap="flat" cmpd="sng" w="9525">
                      <a:solidFill>
                        <a:srgbClr val="073763"/>
                      </a:solidFill>
                      <a:prstDash val="solid"/>
                      <a:round/>
                      <a:headEnd len="sm" w="sm" type="none"/>
                      <a:tailEnd len="sm" w="sm" type="none"/>
                    </a:lnL>
                    <a:lnR cap="flat" cmpd="sng" w="9525">
                      <a:solidFill>
                        <a:srgbClr val="073763"/>
                      </a:solidFill>
                      <a:prstDash val="solid"/>
                      <a:round/>
                      <a:headEnd len="sm" w="sm" type="none"/>
                      <a:tailEnd len="sm" w="sm" type="none"/>
                    </a:lnR>
                    <a:lnT cap="flat" cmpd="sng" w="9525">
                      <a:solidFill>
                        <a:srgbClr val="073763"/>
                      </a:solidFill>
                      <a:prstDash val="solid"/>
                      <a:round/>
                      <a:headEnd len="sm" w="sm" type="none"/>
                      <a:tailEnd len="sm" w="sm" type="none"/>
                    </a:lnT>
                    <a:lnB cap="flat" cmpd="sng" w="9525">
                      <a:solidFill>
                        <a:srgbClr val="073763"/>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2"/>
                          </a:solidFill>
                          <a:latin typeface="Acme"/>
                          <a:ea typeface="Acme"/>
                          <a:cs typeface="Acme"/>
                          <a:sym typeface="Acme"/>
                        </a:rPr>
                        <a:t>CV algorithm,</a:t>
                      </a:r>
                      <a:endParaRPr sz="1000">
                        <a:solidFill>
                          <a:schemeClr val="dk2"/>
                        </a:solidFill>
                        <a:latin typeface="Acme"/>
                        <a:ea typeface="Acme"/>
                        <a:cs typeface="Acme"/>
                        <a:sym typeface="Acme"/>
                      </a:endParaRPr>
                    </a:p>
                    <a:p>
                      <a:pPr indent="0" lvl="0" marL="0" rtl="0" algn="ctr">
                        <a:spcBef>
                          <a:spcPts val="0"/>
                        </a:spcBef>
                        <a:spcAft>
                          <a:spcPts val="0"/>
                        </a:spcAft>
                        <a:buNone/>
                      </a:pPr>
                      <a:r>
                        <a:rPr lang="en" sz="1000">
                          <a:solidFill>
                            <a:schemeClr val="dk2"/>
                          </a:solidFill>
                          <a:latin typeface="Acme"/>
                          <a:ea typeface="Acme"/>
                          <a:cs typeface="Acme"/>
                          <a:sym typeface="Acme"/>
                        </a:rPr>
                        <a:t>PV algorithm,</a:t>
                      </a:r>
                      <a:endParaRPr sz="1000">
                        <a:solidFill>
                          <a:schemeClr val="dk2"/>
                        </a:solidFill>
                        <a:latin typeface="Acme"/>
                        <a:ea typeface="Acme"/>
                        <a:cs typeface="Acme"/>
                        <a:sym typeface="Acme"/>
                      </a:endParaRPr>
                    </a:p>
                    <a:p>
                      <a:pPr indent="0" lvl="0" marL="0" rtl="0" algn="ctr">
                        <a:spcBef>
                          <a:spcPts val="0"/>
                        </a:spcBef>
                        <a:spcAft>
                          <a:spcPts val="0"/>
                        </a:spcAft>
                        <a:buNone/>
                      </a:pPr>
                      <a:r>
                        <a:rPr lang="en" sz="1000">
                          <a:solidFill>
                            <a:schemeClr val="dk2"/>
                          </a:solidFill>
                          <a:latin typeface="Acme"/>
                          <a:ea typeface="Acme"/>
                          <a:cs typeface="Acme"/>
                          <a:sym typeface="Acme"/>
                        </a:rPr>
                        <a:t>online learning algorithms</a:t>
                      </a:r>
                      <a:endParaRPr sz="1000">
                        <a:solidFill>
                          <a:schemeClr val="dk2"/>
                        </a:solidFill>
                        <a:latin typeface="Acme"/>
                        <a:ea typeface="Acme"/>
                        <a:cs typeface="Acme"/>
                        <a:sym typeface="Acme"/>
                      </a:endParaRPr>
                    </a:p>
                    <a:p>
                      <a:pPr indent="0" lvl="0" marL="0" rtl="0" algn="ctr">
                        <a:spcBef>
                          <a:spcPts val="0"/>
                        </a:spcBef>
                        <a:spcAft>
                          <a:spcPts val="0"/>
                        </a:spcAft>
                        <a:buNone/>
                      </a:pPr>
                      <a:r>
                        <a:t/>
                      </a:r>
                      <a:endParaRPr sz="1000">
                        <a:solidFill>
                          <a:schemeClr val="dk2"/>
                        </a:solidFill>
                        <a:latin typeface="Acme"/>
                        <a:ea typeface="Acme"/>
                        <a:cs typeface="Acme"/>
                        <a:sym typeface="Acme"/>
                      </a:endParaRPr>
                    </a:p>
                    <a:p>
                      <a:pPr indent="0" lvl="0" marL="0" rtl="0" algn="ctr">
                        <a:spcBef>
                          <a:spcPts val="0"/>
                        </a:spcBef>
                        <a:spcAft>
                          <a:spcPts val="0"/>
                        </a:spcAft>
                        <a:buNone/>
                      </a:pPr>
                      <a:r>
                        <a:t/>
                      </a:r>
                      <a:endParaRPr sz="1000">
                        <a:solidFill>
                          <a:schemeClr val="dk2"/>
                        </a:solidFill>
                        <a:latin typeface="Acme"/>
                        <a:ea typeface="Acme"/>
                        <a:cs typeface="Acme"/>
                        <a:sym typeface="Acme"/>
                      </a:endParaRPr>
                    </a:p>
                    <a:p>
                      <a:pPr indent="0" lvl="0" marL="0" rtl="0" algn="ctr">
                        <a:spcBef>
                          <a:spcPts val="0"/>
                        </a:spcBef>
                        <a:spcAft>
                          <a:spcPts val="0"/>
                        </a:spcAft>
                        <a:buNone/>
                      </a:pPr>
                      <a:r>
                        <a:t/>
                      </a:r>
                      <a:endParaRPr sz="1000">
                        <a:solidFill>
                          <a:schemeClr val="dk2"/>
                        </a:solidFill>
                        <a:latin typeface="Acme"/>
                        <a:ea typeface="Acme"/>
                        <a:cs typeface="Acme"/>
                        <a:sym typeface="Acme"/>
                      </a:endParaRPr>
                    </a:p>
                    <a:p>
                      <a:pPr indent="0" lvl="0" marL="0" rtl="0" algn="ctr">
                        <a:spcBef>
                          <a:spcPts val="0"/>
                        </a:spcBef>
                        <a:spcAft>
                          <a:spcPts val="0"/>
                        </a:spcAft>
                        <a:buNone/>
                      </a:pPr>
                      <a:r>
                        <a:t/>
                      </a:r>
                      <a:endParaRPr sz="1000">
                        <a:solidFill>
                          <a:schemeClr val="dk2"/>
                        </a:solidFill>
                        <a:latin typeface="Acme"/>
                        <a:ea typeface="Acme"/>
                        <a:cs typeface="Acme"/>
                        <a:sym typeface="Acme"/>
                      </a:endParaRPr>
                    </a:p>
                    <a:p>
                      <a:pPr indent="0" lvl="0" marL="0" rtl="0" algn="ctr">
                        <a:spcBef>
                          <a:spcPts val="0"/>
                        </a:spcBef>
                        <a:spcAft>
                          <a:spcPts val="0"/>
                        </a:spcAft>
                        <a:buNone/>
                      </a:pPr>
                      <a:r>
                        <a:t/>
                      </a:r>
                      <a:endParaRPr sz="1000">
                        <a:solidFill>
                          <a:schemeClr val="dk2"/>
                        </a:solidFill>
                        <a:latin typeface="Acme"/>
                        <a:ea typeface="Acme"/>
                        <a:cs typeface="Acme"/>
                        <a:sym typeface="Acme"/>
                      </a:endParaRPr>
                    </a:p>
                    <a:p>
                      <a:pPr indent="0" lvl="0" marL="0" rtl="0" algn="ctr">
                        <a:spcBef>
                          <a:spcPts val="0"/>
                        </a:spcBef>
                        <a:spcAft>
                          <a:spcPts val="0"/>
                        </a:spcAft>
                        <a:buNone/>
                      </a:pPr>
                      <a:r>
                        <a:t/>
                      </a:r>
                      <a:endParaRPr sz="1000">
                        <a:solidFill>
                          <a:schemeClr val="dk2"/>
                        </a:solidFill>
                        <a:latin typeface="Acme"/>
                        <a:ea typeface="Acme"/>
                        <a:cs typeface="Acme"/>
                        <a:sym typeface="Acme"/>
                      </a:endParaRPr>
                    </a:p>
                    <a:p>
                      <a:pPr indent="0" lvl="0" marL="0" rtl="0" algn="ctr">
                        <a:spcBef>
                          <a:spcPts val="0"/>
                        </a:spcBef>
                        <a:spcAft>
                          <a:spcPts val="0"/>
                        </a:spcAft>
                        <a:buNone/>
                      </a:pPr>
                      <a:r>
                        <a:rPr lang="en" sz="1000">
                          <a:solidFill>
                            <a:schemeClr val="dk2"/>
                          </a:solidFill>
                          <a:highlight>
                            <a:srgbClr val="FFFFFF"/>
                          </a:highlight>
                          <a:latin typeface="Acme"/>
                          <a:ea typeface="Acme"/>
                          <a:cs typeface="Acme"/>
                          <a:sym typeface="Acme"/>
                        </a:rPr>
                        <a:t>content-based, heuristic-based and blacklist-based approache</a:t>
                      </a:r>
                      <a:r>
                        <a:rPr lang="en" sz="1100">
                          <a:solidFill>
                            <a:schemeClr val="dk2"/>
                          </a:solidFill>
                          <a:highlight>
                            <a:srgbClr val="FFFFFF"/>
                          </a:highlight>
                          <a:latin typeface="Acme"/>
                          <a:ea typeface="Acme"/>
                          <a:cs typeface="Acme"/>
                          <a:sym typeface="Acme"/>
                        </a:rPr>
                        <a:t>s</a:t>
                      </a:r>
                      <a:endParaRPr sz="1100">
                        <a:solidFill>
                          <a:schemeClr val="dk2"/>
                        </a:solidFill>
                        <a:latin typeface="Acme"/>
                        <a:ea typeface="Acme"/>
                        <a:cs typeface="Acme"/>
                        <a:sym typeface="Acme"/>
                      </a:endParaRPr>
                    </a:p>
                  </a:txBody>
                  <a:tcPr marT="91425" marB="91425" marR="91425" marL="91425">
                    <a:lnL cap="flat" cmpd="sng" w="9525">
                      <a:solidFill>
                        <a:srgbClr val="073763"/>
                      </a:solidFill>
                      <a:prstDash val="solid"/>
                      <a:round/>
                      <a:headEnd len="sm" w="sm" type="none"/>
                      <a:tailEnd len="sm" w="sm" type="none"/>
                    </a:lnL>
                    <a:lnR cap="flat" cmpd="sng" w="9525">
                      <a:solidFill>
                        <a:srgbClr val="073763"/>
                      </a:solidFill>
                      <a:prstDash val="solid"/>
                      <a:round/>
                      <a:headEnd len="sm" w="sm" type="none"/>
                      <a:tailEnd len="sm" w="sm" type="none"/>
                    </a:lnR>
                    <a:lnT cap="flat" cmpd="sng" w="9525">
                      <a:solidFill>
                        <a:srgbClr val="073763"/>
                      </a:solidFill>
                      <a:prstDash val="solid"/>
                      <a:round/>
                      <a:headEnd len="sm" w="sm" type="none"/>
                      <a:tailEnd len="sm" w="sm" type="none"/>
                    </a:lnT>
                    <a:lnB cap="flat" cmpd="sng" w="9525">
                      <a:solidFill>
                        <a:srgbClr val="073763"/>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2"/>
                          </a:solidFill>
                          <a:latin typeface="Acme"/>
                          <a:ea typeface="Acme"/>
                          <a:cs typeface="Acme"/>
                          <a:sym typeface="Acme"/>
                        </a:rPr>
                        <a:t>The weight of features is decided by the difference </a:t>
                      </a:r>
                      <a:endParaRPr sz="1000">
                        <a:solidFill>
                          <a:schemeClr val="dk2"/>
                        </a:solidFill>
                        <a:latin typeface="Acme"/>
                        <a:ea typeface="Acme"/>
                        <a:cs typeface="Acme"/>
                        <a:sym typeface="Acme"/>
                      </a:endParaRPr>
                    </a:p>
                    <a:p>
                      <a:pPr indent="0" lvl="0" marL="0" rtl="0" algn="ctr">
                        <a:spcBef>
                          <a:spcPts val="0"/>
                        </a:spcBef>
                        <a:spcAft>
                          <a:spcPts val="0"/>
                        </a:spcAft>
                        <a:buNone/>
                      </a:pPr>
                      <a:r>
                        <a:rPr lang="en" sz="1000">
                          <a:solidFill>
                            <a:schemeClr val="dk2"/>
                          </a:solidFill>
                          <a:latin typeface="Acme"/>
                          <a:ea typeface="Acme"/>
                          <a:cs typeface="Acme"/>
                          <a:sym typeface="Acme"/>
                        </a:rPr>
                        <a:t>of feature frequency in malicious and benign samples. </a:t>
                      </a:r>
                      <a:endParaRPr sz="1000">
                        <a:solidFill>
                          <a:schemeClr val="dk2"/>
                        </a:solidFill>
                        <a:latin typeface="Acme"/>
                        <a:ea typeface="Acme"/>
                        <a:cs typeface="Acme"/>
                        <a:sym typeface="Acme"/>
                      </a:endParaRPr>
                    </a:p>
                    <a:p>
                      <a:pPr indent="0" lvl="0" marL="0" rtl="0" algn="ctr">
                        <a:spcBef>
                          <a:spcPts val="0"/>
                        </a:spcBef>
                        <a:spcAft>
                          <a:spcPts val="0"/>
                        </a:spcAft>
                        <a:buNone/>
                      </a:pPr>
                      <a:r>
                        <a:rPr lang="en" sz="1000">
                          <a:solidFill>
                            <a:schemeClr val="dk2"/>
                          </a:solidFill>
                          <a:latin typeface="Acme"/>
                          <a:ea typeface="Acme"/>
                          <a:cs typeface="Acme"/>
                          <a:sym typeface="Acme"/>
                        </a:rPr>
                        <a:t>Experimental results show that</a:t>
                      </a:r>
                      <a:endParaRPr sz="1000">
                        <a:solidFill>
                          <a:schemeClr val="dk2"/>
                        </a:solidFill>
                        <a:latin typeface="Acme"/>
                        <a:ea typeface="Acme"/>
                        <a:cs typeface="Acme"/>
                        <a:sym typeface="Acme"/>
                      </a:endParaRPr>
                    </a:p>
                    <a:p>
                      <a:pPr indent="0" lvl="0" marL="0" rtl="0" algn="ctr">
                        <a:spcBef>
                          <a:spcPts val="0"/>
                        </a:spcBef>
                        <a:spcAft>
                          <a:spcPts val="0"/>
                        </a:spcAft>
                        <a:buNone/>
                      </a:pPr>
                      <a:r>
                        <a:rPr lang="en" sz="1000">
                          <a:solidFill>
                            <a:schemeClr val="dk2"/>
                          </a:solidFill>
                          <a:latin typeface="Acme"/>
                          <a:ea typeface="Acme"/>
                          <a:cs typeface="Acme"/>
                          <a:sym typeface="Acme"/>
                        </a:rPr>
                        <a:t>this method can improve </a:t>
                      </a:r>
                      <a:endParaRPr sz="1000">
                        <a:solidFill>
                          <a:schemeClr val="dk2"/>
                        </a:solidFill>
                        <a:latin typeface="Acme"/>
                        <a:ea typeface="Acme"/>
                        <a:cs typeface="Acme"/>
                        <a:sym typeface="Acme"/>
                      </a:endParaRPr>
                    </a:p>
                    <a:p>
                      <a:pPr indent="0" lvl="0" marL="0" rtl="0" algn="ctr">
                        <a:spcBef>
                          <a:spcPts val="0"/>
                        </a:spcBef>
                        <a:spcAft>
                          <a:spcPts val="0"/>
                        </a:spcAft>
                        <a:buNone/>
                      </a:pPr>
                      <a:r>
                        <a:rPr lang="en" sz="950">
                          <a:solidFill>
                            <a:schemeClr val="dk2"/>
                          </a:solidFill>
                          <a:latin typeface="Acme"/>
                          <a:ea typeface="Acme"/>
                          <a:cs typeface="Acme"/>
                          <a:sym typeface="Acme"/>
                        </a:rPr>
                        <a:t>the performance of online learning algorithms. </a:t>
                      </a:r>
                      <a:endParaRPr sz="950">
                        <a:solidFill>
                          <a:schemeClr val="dk2"/>
                        </a:solidFill>
                        <a:latin typeface="Acme"/>
                        <a:ea typeface="Acme"/>
                        <a:cs typeface="Acme"/>
                        <a:sym typeface="Acme"/>
                      </a:endParaRPr>
                    </a:p>
                    <a:p>
                      <a:pPr indent="0" lvl="0" marL="0" rtl="0" algn="ctr">
                        <a:spcBef>
                          <a:spcPts val="0"/>
                        </a:spcBef>
                        <a:spcAft>
                          <a:spcPts val="0"/>
                        </a:spcAft>
                        <a:buNone/>
                      </a:pPr>
                      <a:r>
                        <a:t/>
                      </a:r>
                      <a:endParaRPr sz="950">
                        <a:solidFill>
                          <a:schemeClr val="dk2"/>
                        </a:solidFill>
                        <a:latin typeface="Acme"/>
                        <a:ea typeface="Acme"/>
                        <a:cs typeface="Acme"/>
                        <a:sym typeface="Acme"/>
                      </a:endParaRPr>
                    </a:p>
                    <a:p>
                      <a:pPr indent="0" lvl="0" marL="0" rtl="0" algn="ctr">
                        <a:spcBef>
                          <a:spcPts val="0"/>
                        </a:spcBef>
                        <a:spcAft>
                          <a:spcPts val="0"/>
                        </a:spcAft>
                        <a:buNone/>
                      </a:pPr>
                      <a:r>
                        <a:t/>
                      </a:r>
                      <a:endParaRPr sz="950">
                        <a:solidFill>
                          <a:schemeClr val="dk2"/>
                        </a:solidFill>
                        <a:latin typeface="Acme"/>
                        <a:ea typeface="Acme"/>
                        <a:cs typeface="Acme"/>
                        <a:sym typeface="Acme"/>
                      </a:endParaRPr>
                    </a:p>
                    <a:p>
                      <a:pPr indent="0" lvl="0" marL="0" rtl="0" algn="ctr">
                        <a:spcBef>
                          <a:spcPts val="0"/>
                        </a:spcBef>
                        <a:spcAft>
                          <a:spcPts val="0"/>
                        </a:spcAft>
                        <a:buNone/>
                      </a:pPr>
                      <a:r>
                        <a:rPr lang="en" sz="950">
                          <a:solidFill>
                            <a:schemeClr val="dk2"/>
                          </a:solidFill>
                          <a:latin typeface="Acme"/>
                          <a:ea typeface="Acme"/>
                          <a:cs typeface="Acme"/>
                          <a:sym typeface="Acme"/>
                        </a:rPr>
                        <a:t>Accuracy should be Improved</a:t>
                      </a:r>
                      <a:endParaRPr sz="950">
                        <a:solidFill>
                          <a:schemeClr val="dk2"/>
                        </a:solidFill>
                        <a:latin typeface="Acme"/>
                        <a:ea typeface="Acme"/>
                        <a:cs typeface="Acme"/>
                        <a:sym typeface="Acme"/>
                      </a:endParaRPr>
                    </a:p>
                  </a:txBody>
                  <a:tcPr marT="91425" marB="91425" marR="91425" marL="91425">
                    <a:lnL cap="flat" cmpd="sng" w="9525">
                      <a:solidFill>
                        <a:srgbClr val="073763"/>
                      </a:solidFill>
                      <a:prstDash val="solid"/>
                      <a:round/>
                      <a:headEnd len="sm" w="sm" type="none"/>
                      <a:tailEnd len="sm" w="sm" type="none"/>
                    </a:lnL>
                    <a:lnR cap="flat" cmpd="sng" w="9525">
                      <a:solidFill>
                        <a:srgbClr val="073763"/>
                      </a:solidFill>
                      <a:prstDash val="solid"/>
                      <a:round/>
                      <a:headEnd len="sm" w="sm" type="none"/>
                      <a:tailEnd len="sm" w="sm" type="none"/>
                    </a:lnR>
                    <a:lnT cap="flat" cmpd="sng" w="9525">
                      <a:solidFill>
                        <a:srgbClr val="073763"/>
                      </a:solidFill>
                      <a:prstDash val="solid"/>
                      <a:round/>
                      <a:headEnd len="sm" w="sm" type="none"/>
                      <a:tailEnd len="sm" w="sm" type="none"/>
                    </a:lnT>
                    <a:lnB cap="flat" cmpd="sng" w="9525">
                      <a:solidFill>
                        <a:srgbClr val="073763"/>
                      </a:solidFill>
                      <a:prstDash val="solid"/>
                      <a:round/>
                      <a:headEnd len="sm" w="sm" type="none"/>
                      <a:tailEnd len="sm" w="sm" type="none"/>
                    </a:lnB>
                  </a:tcPr>
                </a:tc>
              </a:tr>
            </a:tbl>
          </a:graphicData>
        </a:graphic>
      </p:graphicFrame>
      <p:sp>
        <p:nvSpPr>
          <p:cNvPr id="362" name="Google Shape;362;p37"/>
          <p:cNvSpPr txBox="1"/>
          <p:nvPr/>
        </p:nvSpPr>
        <p:spPr>
          <a:xfrm>
            <a:off x="8178400" y="4432450"/>
            <a:ext cx="883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06</a:t>
            </a:r>
            <a:endParaRPr/>
          </a:p>
        </p:txBody>
      </p:sp>
      <p:cxnSp>
        <p:nvCxnSpPr>
          <p:cNvPr id="363" name="Google Shape;363;p37"/>
          <p:cNvCxnSpPr/>
          <p:nvPr/>
        </p:nvCxnSpPr>
        <p:spPr>
          <a:xfrm>
            <a:off x="519800" y="3942025"/>
            <a:ext cx="8469900" cy="19800"/>
          </a:xfrm>
          <a:prstGeom prst="straightConnector1">
            <a:avLst/>
          </a:prstGeom>
          <a:noFill/>
          <a:ln cap="flat" cmpd="sng" w="9525">
            <a:solidFill>
              <a:schemeClr val="dk2"/>
            </a:solidFill>
            <a:prstDash val="solid"/>
            <a:round/>
            <a:headEnd len="med" w="med" type="none"/>
            <a:tailEnd len="med" w="med" type="none"/>
          </a:ln>
        </p:spPr>
      </p:cxnSp>
      <p:sp>
        <p:nvSpPr>
          <p:cNvPr id="364" name="Google Shape;364;p37"/>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7"/>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06</a:t>
            </a:r>
            <a:endParaRPr sz="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8"/>
          <p:cNvSpPr txBox="1"/>
          <p:nvPr/>
        </p:nvSpPr>
        <p:spPr>
          <a:xfrm>
            <a:off x="8178400" y="4432450"/>
            <a:ext cx="883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06</a:t>
            </a:r>
            <a:endParaRPr/>
          </a:p>
        </p:txBody>
      </p:sp>
      <p:sp>
        <p:nvSpPr>
          <p:cNvPr id="371" name="Google Shape;371;p38"/>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8"/>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07</a:t>
            </a:r>
            <a:endParaRPr sz="400"/>
          </a:p>
        </p:txBody>
      </p:sp>
      <p:graphicFrame>
        <p:nvGraphicFramePr>
          <p:cNvPr id="373" name="Google Shape;373;p38"/>
          <p:cNvGraphicFramePr/>
          <p:nvPr/>
        </p:nvGraphicFramePr>
        <p:xfrm>
          <a:off x="686013" y="576500"/>
          <a:ext cx="3000000" cy="3000000"/>
        </p:xfrm>
        <a:graphic>
          <a:graphicData uri="http://schemas.openxmlformats.org/drawingml/2006/table">
            <a:tbl>
              <a:tblPr>
                <a:noFill/>
                <a:tableStyleId>{AC8B692E-D699-45EF-8A54-9B3265676DF2}</a:tableStyleId>
              </a:tblPr>
              <a:tblGrid>
                <a:gridCol w="767600"/>
                <a:gridCol w="1287350"/>
                <a:gridCol w="2330150"/>
                <a:gridCol w="1758600"/>
                <a:gridCol w="1909025"/>
              </a:tblGrid>
              <a:tr h="381000">
                <a:tc>
                  <a:txBody>
                    <a:bodyPr/>
                    <a:lstStyle/>
                    <a:p>
                      <a:pPr indent="0" lvl="0" marL="0" rtl="0" algn="ctr">
                        <a:spcBef>
                          <a:spcPts val="0"/>
                        </a:spcBef>
                        <a:spcAft>
                          <a:spcPts val="0"/>
                        </a:spcAft>
                        <a:buNone/>
                      </a:pPr>
                      <a:r>
                        <a:rPr b="1" lang="en">
                          <a:solidFill>
                            <a:schemeClr val="dk2"/>
                          </a:solidFill>
                          <a:latin typeface="Acme"/>
                          <a:ea typeface="Acme"/>
                          <a:cs typeface="Acme"/>
                          <a:sym typeface="Acme"/>
                        </a:rPr>
                        <a:t>04</a:t>
                      </a:r>
                      <a:endParaRPr b="1">
                        <a:solidFill>
                          <a:schemeClr val="dk2"/>
                        </a:solidFill>
                        <a:latin typeface="Acme"/>
                        <a:ea typeface="Acme"/>
                        <a:cs typeface="Acme"/>
                        <a:sym typeface="Acme"/>
                      </a:endParaRPr>
                    </a:p>
                  </a:txBody>
                  <a:tcPr marT="91425" marB="91425" marR="91425" marL="91425">
                    <a:gradFill>
                      <a:gsLst>
                        <a:gs pos="0">
                          <a:srgbClr val="D7EEEF"/>
                        </a:gs>
                        <a:gs pos="100000">
                          <a:srgbClr val="80C2C4"/>
                        </a:gs>
                      </a:gsLst>
                      <a:lin ang="5400012" scaled="0"/>
                    </a:gradFill>
                  </a:tcPr>
                </a:tc>
                <a:tc>
                  <a:txBody>
                    <a:bodyPr/>
                    <a:lstStyle/>
                    <a:p>
                      <a:pPr indent="0" lvl="0" marL="0" rtl="0" algn="ctr">
                        <a:spcBef>
                          <a:spcPts val="0"/>
                        </a:spcBef>
                        <a:spcAft>
                          <a:spcPts val="0"/>
                        </a:spcAft>
                        <a:buNone/>
                      </a:pPr>
                      <a:r>
                        <a:rPr lang="en"/>
                        <a:t>2012</a:t>
                      </a:r>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Holistic Analysis and Detection of Malicious Web pages - Birhanu Eshete, Adolfo Villafiorita , and Komminist Weldemariam</a:t>
                      </a:r>
                      <a:endParaRPr sz="1050">
                        <a:solidFill>
                          <a:schemeClr val="dk2"/>
                        </a:solidFill>
                        <a:latin typeface="Acme"/>
                        <a:ea typeface="Acme"/>
                        <a:cs typeface="Acme"/>
                        <a:sym typeface="Acme"/>
                      </a:endParaRPr>
                    </a:p>
                    <a:p>
                      <a:pPr indent="0" lvl="0" marL="0" rtl="0" algn="ctr">
                        <a:spcBef>
                          <a:spcPts val="0"/>
                        </a:spcBef>
                        <a:spcAft>
                          <a:spcPts val="0"/>
                        </a:spcAft>
                        <a:buNone/>
                      </a:pPr>
                      <a:r>
                        <a:rPr lang="en" sz="1050">
                          <a:solidFill>
                            <a:schemeClr val="dk2"/>
                          </a:solidFill>
                          <a:highlight>
                            <a:srgbClr val="FCFCFC"/>
                          </a:highlight>
                          <a:latin typeface="Acme"/>
                          <a:ea typeface="Acme"/>
                          <a:cs typeface="Acme"/>
                          <a:sym typeface="Acme"/>
                        </a:rPr>
                        <a:t>International Conference on Security and Privacy in Communication Systems</a:t>
                      </a:r>
                      <a:endParaRPr sz="1050">
                        <a:solidFill>
                          <a:schemeClr val="dk2"/>
                        </a:solidFill>
                        <a:highlight>
                          <a:srgbClr val="FCFCFC"/>
                        </a:highlight>
                        <a:latin typeface="Acme"/>
                        <a:ea typeface="Acme"/>
                        <a:cs typeface="Acme"/>
                        <a:sym typeface="Acme"/>
                      </a:endParaRPr>
                    </a:p>
                    <a:p>
                      <a:pPr indent="0" lvl="0" marL="0" rtl="0" algn="l">
                        <a:spcBef>
                          <a:spcPts val="0"/>
                        </a:spcBef>
                        <a:spcAft>
                          <a:spcPts val="0"/>
                        </a:spcAft>
                        <a:buNone/>
                      </a:pPr>
                      <a:r>
                        <a:rPr lang="en" sz="1050">
                          <a:solidFill>
                            <a:schemeClr val="dk2"/>
                          </a:solidFill>
                          <a:highlight>
                            <a:srgbClr val="FCFCFC"/>
                          </a:highlight>
                          <a:latin typeface="Acme"/>
                          <a:ea typeface="Acme"/>
                          <a:cs typeface="Acme"/>
                          <a:sym typeface="Acme"/>
                        </a:rPr>
                        <a:t>                                   volume:106 </a:t>
                      </a:r>
                      <a:endParaRPr>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Confidence-Weighted Majority Vote Classification</a:t>
                      </a:r>
                      <a:endParaRPr>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One limitation of BINSPECT</a:t>
                      </a:r>
                      <a:endParaRPr sz="1050">
                        <a:solidFill>
                          <a:schemeClr val="dk2"/>
                        </a:solidFill>
                        <a:latin typeface="Acme"/>
                        <a:ea typeface="Acme"/>
                        <a:cs typeface="Acme"/>
                        <a:sym typeface="Acme"/>
                      </a:endParaRPr>
                    </a:p>
                    <a:p>
                      <a:pPr indent="0" lvl="0" marL="0" rtl="0" algn="ctr">
                        <a:spcBef>
                          <a:spcPts val="0"/>
                        </a:spcBef>
                        <a:spcAft>
                          <a:spcPts val="0"/>
                        </a:spcAft>
                        <a:buNone/>
                      </a:pPr>
                      <a:r>
                        <a:rPr lang="en" sz="1050">
                          <a:solidFill>
                            <a:schemeClr val="dk2"/>
                          </a:solidFill>
                          <a:latin typeface="Acme"/>
                          <a:ea typeface="Acme"/>
                          <a:cs typeface="Acme"/>
                          <a:sym typeface="Acme"/>
                        </a:rPr>
                        <a:t>Is lack of analysis of obfuscated JavaScript and</a:t>
                      </a:r>
                      <a:endParaRPr sz="1050">
                        <a:solidFill>
                          <a:schemeClr val="dk2"/>
                        </a:solidFill>
                        <a:latin typeface="Acme"/>
                        <a:ea typeface="Acme"/>
                        <a:cs typeface="Acme"/>
                        <a:sym typeface="Acme"/>
                      </a:endParaRPr>
                    </a:p>
                    <a:p>
                      <a:pPr indent="0" lvl="0" marL="0" rtl="0" algn="ctr">
                        <a:spcBef>
                          <a:spcPts val="0"/>
                        </a:spcBef>
                        <a:spcAft>
                          <a:spcPts val="0"/>
                        </a:spcAft>
                        <a:buNone/>
                      </a:pPr>
                      <a:r>
                        <a:rPr lang="en" sz="1050">
                          <a:solidFill>
                            <a:schemeClr val="dk2"/>
                          </a:solidFill>
                          <a:latin typeface="Acme"/>
                          <a:ea typeface="Acme"/>
                          <a:cs typeface="Acme"/>
                          <a:sym typeface="Acme"/>
                        </a:rPr>
                        <a:t>emulation of the browser with plugins.</a:t>
                      </a:r>
                      <a:endParaRPr>
                        <a:solidFill>
                          <a:schemeClr val="dk2"/>
                        </a:solidFill>
                        <a:latin typeface="Acme"/>
                        <a:ea typeface="Acme"/>
                        <a:cs typeface="Acme"/>
                        <a:sym typeface="Acme"/>
                      </a:endParaRPr>
                    </a:p>
                  </a:txBody>
                  <a:tcPr marT="91425" marB="91425" marR="91425" marL="91425"/>
                </a:tc>
              </a:tr>
              <a:tr h="381000">
                <a:tc>
                  <a:txBody>
                    <a:bodyPr/>
                    <a:lstStyle/>
                    <a:p>
                      <a:pPr indent="0" lvl="0" marL="0" rtl="0" algn="ctr">
                        <a:spcBef>
                          <a:spcPts val="0"/>
                        </a:spcBef>
                        <a:spcAft>
                          <a:spcPts val="0"/>
                        </a:spcAft>
                        <a:buNone/>
                      </a:pPr>
                      <a:r>
                        <a:rPr b="1" lang="en">
                          <a:solidFill>
                            <a:schemeClr val="dk2"/>
                          </a:solidFill>
                          <a:latin typeface="Acme"/>
                          <a:ea typeface="Acme"/>
                          <a:cs typeface="Acme"/>
                          <a:sym typeface="Acme"/>
                        </a:rPr>
                        <a:t>05</a:t>
                      </a:r>
                      <a:endParaRPr b="1">
                        <a:solidFill>
                          <a:schemeClr val="dk2"/>
                        </a:solidFill>
                        <a:latin typeface="Acme"/>
                        <a:ea typeface="Acme"/>
                        <a:cs typeface="Acme"/>
                        <a:sym typeface="Acme"/>
                      </a:endParaRPr>
                    </a:p>
                  </a:txBody>
                  <a:tcPr marT="91425" marB="91425" marR="91425" marL="91425">
                    <a:gradFill>
                      <a:gsLst>
                        <a:gs pos="0">
                          <a:srgbClr val="D7EEEF"/>
                        </a:gs>
                        <a:gs pos="100000">
                          <a:srgbClr val="80C2C4"/>
                        </a:gs>
                      </a:gsLst>
                      <a:lin ang="5400012" scaled="0"/>
                    </a:gradFill>
                  </a:tcPr>
                </a:tc>
                <a:tc>
                  <a:txBody>
                    <a:bodyPr/>
                    <a:lstStyle/>
                    <a:p>
                      <a:pPr indent="0" lvl="0" marL="0" rtl="0" algn="ctr">
                        <a:spcBef>
                          <a:spcPts val="0"/>
                        </a:spcBef>
                        <a:spcAft>
                          <a:spcPts val="0"/>
                        </a:spcAft>
                        <a:buNone/>
                      </a:pPr>
                      <a:r>
                        <a:rPr lang="en"/>
                        <a:t>2018</a:t>
                      </a:r>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Using syntactic for phishing detection-Gilan Mark,Julia M.Taylor</a:t>
                      </a:r>
                      <a:endParaRPr sz="1050">
                        <a:solidFill>
                          <a:schemeClr val="dk2"/>
                        </a:solidFill>
                        <a:latin typeface="Acme"/>
                        <a:ea typeface="Acme"/>
                        <a:cs typeface="Acme"/>
                        <a:sym typeface="Acme"/>
                      </a:endParaRPr>
                    </a:p>
                    <a:p>
                      <a:pPr indent="0" lvl="0" marL="0" rtl="0" algn="ctr">
                        <a:spcBef>
                          <a:spcPts val="0"/>
                        </a:spcBef>
                        <a:spcAft>
                          <a:spcPts val="0"/>
                        </a:spcAft>
                        <a:buNone/>
                      </a:pPr>
                      <a:r>
                        <a:rPr lang="en" sz="1050">
                          <a:solidFill>
                            <a:schemeClr val="dk2"/>
                          </a:solidFill>
                          <a:latin typeface="Acme"/>
                          <a:ea typeface="Acme"/>
                          <a:cs typeface="Acme"/>
                          <a:sym typeface="Acme"/>
                        </a:rPr>
                        <a:t>IEEE ,10(4)</a:t>
                      </a:r>
                      <a:endParaRPr sz="1050">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Heuristic,Blacklist,fuzzy rule based,image processing,CANTINA based approach</a:t>
                      </a:r>
                      <a:endParaRPr sz="1050">
                        <a:solidFill>
                          <a:schemeClr val="dk2"/>
                        </a:solidFill>
                        <a:latin typeface="Acme"/>
                        <a:ea typeface="Acme"/>
                        <a:cs typeface="Acme"/>
                        <a:sym typeface="Acme"/>
                      </a:endParaRPr>
                    </a:p>
                    <a:p>
                      <a:pPr indent="0" lvl="0" marL="0" rtl="0" algn="ctr">
                        <a:spcBef>
                          <a:spcPts val="0"/>
                        </a:spcBef>
                        <a:spcAft>
                          <a:spcPts val="0"/>
                        </a:spcAft>
                        <a:buNone/>
                      </a:pPr>
                      <a:r>
                        <a:t/>
                      </a:r>
                      <a:endParaRPr>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Here,there is no classifiers used ,so less prediction</a:t>
                      </a:r>
                      <a:endParaRPr>
                        <a:solidFill>
                          <a:schemeClr val="dk2"/>
                        </a:solidFill>
                        <a:latin typeface="Acme"/>
                        <a:ea typeface="Acme"/>
                        <a:cs typeface="Acme"/>
                        <a:sym typeface="Acme"/>
                      </a:endParaRPr>
                    </a:p>
                  </a:txBody>
                  <a:tcPr marT="91425" marB="91425" marR="91425" marL="91425"/>
                </a:tc>
              </a:tr>
              <a:tr h="381000">
                <a:tc>
                  <a:txBody>
                    <a:bodyPr/>
                    <a:lstStyle/>
                    <a:p>
                      <a:pPr indent="0" lvl="0" marL="0" rtl="0" algn="ctr">
                        <a:spcBef>
                          <a:spcPts val="0"/>
                        </a:spcBef>
                        <a:spcAft>
                          <a:spcPts val="0"/>
                        </a:spcAft>
                        <a:buNone/>
                      </a:pPr>
                      <a:r>
                        <a:rPr b="1" lang="en">
                          <a:solidFill>
                            <a:schemeClr val="dk2"/>
                          </a:solidFill>
                          <a:latin typeface="Acme"/>
                          <a:ea typeface="Acme"/>
                          <a:cs typeface="Acme"/>
                          <a:sym typeface="Acme"/>
                        </a:rPr>
                        <a:t>06</a:t>
                      </a:r>
                      <a:endParaRPr b="1">
                        <a:solidFill>
                          <a:schemeClr val="dk2"/>
                        </a:solidFill>
                        <a:latin typeface="Acme"/>
                        <a:ea typeface="Acme"/>
                        <a:cs typeface="Acme"/>
                        <a:sym typeface="Acme"/>
                      </a:endParaRPr>
                    </a:p>
                  </a:txBody>
                  <a:tcPr marT="91425" marB="91425" marR="91425" marL="91425">
                    <a:gradFill>
                      <a:gsLst>
                        <a:gs pos="0">
                          <a:srgbClr val="D7EEEF"/>
                        </a:gs>
                        <a:gs pos="100000">
                          <a:srgbClr val="80C2C4"/>
                        </a:gs>
                      </a:gsLst>
                      <a:lin ang="5400012" scaled="0"/>
                    </a:gradFill>
                  </a:tcPr>
                </a:tc>
                <a:tc>
                  <a:txBody>
                    <a:bodyPr/>
                    <a:lstStyle/>
                    <a:p>
                      <a:pPr indent="0" lvl="0" marL="0" rtl="0" algn="ctr">
                        <a:spcBef>
                          <a:spcPts val="0"/>
                        </a:spcBef>
                        <a:spcAft>
                          <a:spcPts val="0"/>
                        </a:spcAft>
                        <a:buNone/>
                      </a:pPr>
                      <a:r>
                        <a:rPr lang="en"/>
                        <a:t>2015</a:t>
                      </a:r>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S. Marchal, J. Francois, R. State, and T. Engel - Phish Score: Hacking phishers’ minds</a:t>
                      </a:r>
                      <a:endParaRPr sz="1050">
                        <a:solidFill>
                          <a:schemeClr val="dk2"/>
                        </a:solidFill>
                        <a:latin typeface="Acme"/>
                        <a:ea typeface="Acme"/>
                        <a:cs typeface="Acme"/>
                        <a:sym typeface="Acme"/>
                      </a:endParaRPr>
                    </a:p>
                    <a:p>
                      <a:pPr indent="0" lvl="0" marL="0" rtl="0" algn="ctr">
                        <a:spcBef>
                          <a:spcPts val="0"/>
                        </a:spcBef>
                        <a:spcAft>
                          <a:spcPts val="0"/>
                        </a:spcAft>
                        <a:buNone/>
                      </a:pPr>
                      <a:r>
                        <a:rPr lang="en" sz="1050">
                          <a:solidFill>
                            <a:schemeClr val="dk2"/>
                          </a:solidFill>
                          <a:latin typeface="Acme"/>
                          <a:ea typeface="Acme"/>
                          <a:cs typeface="Acme"/>
                          <a:sym typeface="Acme"/>
                        </a:rPr>
                        <a:t>IEEE, 11(9)</a:t>
                      </a:r>
                      <a:endParaRPr>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Naive bayes</a:t>
                      </a:r>
                      <a:endParaRPr>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Less accuracy.</a:t>
                      </a:r>
                      <a:endParaRPr>
                        <a:solidFill>
                          <a:schemeClr val="dk2"/>
                        </a:solidFill>
                        <a:latin typeface="Acme"/>
                        <a:ea typeface="Acme"/>
                        <a:cs typeface="Acme"/>
                        <a:sym typeface="Acme"/>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graphicFrame>
        <p:nvGraphicFramePr>
          <p:cNvPr id="378" name="Google Shape;378;p39"/>
          <p:cNvGraphicFramePr/>
          <p:nvPr/>
        </p:nvGraphicFramePr>
        <p:xfrm>
          <a:off x="426225" y="518200"/>
          <a:ext cx="3000000" cy="3000000"/>
        </p:xfrm>
        <a:graphic>
          <a:graphicData uri="http://schemas.openxmlformats.org/drawingml/2006/table">
            <a:tbl>
              <a:tblPr>
                <a:noFill/>
                <a:tableStyleId>{AC8B692E-D699-45EF-8A54-9B3265676DF2}</a:tableStyleId>
              </a:tblPr>
              <a:tblGrid>
                <a:gridCol w="752725"/>
                <a:gridCol w="931450"/>
                <a:gridCol w="2788325"/>
                <a:gridCol w="1854900"/>
                <a:gridCol w="1696050"/>
              </a:tblGrid>
              <a:tr h="381000">
                <a:tc>
                  <a:txBody>
                    <a:bodyPr/>
                    <a:lstStyle/>
                    <a:p>
                      <a:pPr indent="0" lvl="0" marL="0" rtl="0" algn="ctr">
                        <a:spcBef>
                          <a:spcPts val="0"/>
                        </a:spcBef>
                        <a:spcAft>
                          <a:spcPts val="0"/>
                        </a:spcAft>
                        <a:buNone/>
                      </a:pPr>
                      <a:r>
                        <a:rPr b="1" lang="en">
                          <a:solidFill>
                            <a:schemeClr val="dk1"/>
                          </a:solidFill>
                        </a:rPr>
                        <a:t>07</a:t>
                      </a:r>
                      <a:endParaRPr b="1">
                        <a:solidFill>
                          <a:schemeClr val="dk1"/>
                        </a:solidFill>
                      </a:endParaRPr>
                    </a:p>
                  </a:txBody>
                  <a:tcPr marT="91425" marB="91425" marR="91425" marL="91425">
                    <a:lnR cap="flat" cmpd="sng" w="9525">
                      <a:solidFill>
                        <a:srgbClr val="9E9E9E">
                          <a:alpha val="0"/>
                        </a:srgbClr>
                      </a:solidFill>
                      <a:prstDash val="solid"/>
                      <a:round/>
                      <a:headEnd len="sm" w="sm" type="none"/>
                      <a:tailEnd len="sm" w="sm" type="none"/>
                    </a:lnR>
                    <a:lnB cap="flat" cmpd="sng" w="9525">
                      <a:solidFill>
                        <a:srgbClr val="9E9E9E">
                          <a:alpha val="0"/>
                        </a:srgbClr>
                      </a:solidFill>
                      <a:prstDash val="solid"/>
                      <a:round/>
                      <a:headEnd len="sm" w="sm" type="none"/>
                      <a:tailEnd len="sm" w="sm" type="none"/>
                    </a:lnB>
                    <a:gradFill>
                      <a:gsLst>
                        <a:gs pos="0">
                          <a:srgbClr val="D7EEEF"/>
                        </a:gs>
                        <a:gs pos="100000">
                          <a:srgbClr val="80C2C4"/>
                        </a:gs>
                      </a:gsLst>
                      <a:lin ang="5400012" scaled="0"/>
                    </a:gradFill>
                  </a:tcPr>
                </a:tc>
                <a:tc>
                  <a:txBody>
                    <a:bodyPr/>
                    <a:lstStyle/>
                    <a:p>
                      <a:pPr indent="0" lvl="0" marL="0" rtl="0" algn="ctr">
                        <a:spcBef>
                          <a:spcPts val="0"/>
                        </a:spcBef>
                        <a:spcAft>
                          <a:spcPts val="0"/>
                        </a:spcAft>
                        <a:buNone/>
                      </a:pPr>
                      <a:r>
                        <a:rPr lang="en">
                          <a:solidFill>
                            <a:schemeClr val="dk2"/>
                          </a:solidFill>
                          <a:latin typeface="Acme"/>
                          <a:ea typeface="Acme"/>
                          <a:cs typeface="Acme"/>
                          <a:sym typeface="Acme"/>
                        </a:rPr>
                        <a:t>2013</a:t>
                      </a:r>
                      <a:endParaRPr>
                        <a:solidFill>
                          <a:schemeClr val="dk2"/>
                        </a:solidFill>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iTrust page:a user </a:t>
                      </a:r>
                      <a:r>
                        <a:rPr lang="en" sz="1050">
                          <a:solidFill>
                            <a:schemeClr val="dk2"/>
                          </a:solidFill>
                          <a:latin typeface="Acme"/>
                          <a:ea typeface="Acme"/>
                          <a:cs typeface="Acme"/>
                          <a:sym typeface="Acme"/>
                        </a:rPr>
                        <a:t>assistant</a:t>
                      </a:r>
                      <a:r>
                        <a:rPr lang="en" sz="1050">
                          <a:solidFill>
                            <a:schemeClr val="dk2"/>
                          </a:solidFill>
                          <a:latin typeface="Acme"/>
                          <a:ea typeface="Acme"/>
                          <a:cs typeface="Acme"/>
                          <a:sym typeface="Acme"/>
                        </a:rPr>
                        <a:t> anti-phishing tool-ACM, 42(4)</a:t>
                      </a:r>
                      <a:endParaRPr sz="1050">
                        <a:solidFill>
                          <a:schemeClr val="dk2"/>
                        </a:solidFill>
                        <a:highlight>
                          <a:schemeClr val="lt1"/>
                        </a:highlight>
                        <a:latin typeface="Acme"/>
                        <a:ea typeface="Acme"/>
                        <a:cs typeface="Acme"/>
                        <a:sym typeface="Acme"/>
                      </a:endParaRPr>
                    </a:p>
                    <a:p>
                      <a:pPr indent="0" lvl="0" marL="0" rtl="0" algn="ctr">
                        <a:spcBef>
                          <a:spcPts val="0"/>
                        </a:spcBef>
                        <a:spcAft>
                          <a:spcPts val="0"/>
                        </a:spcAft>
                        <a:buNone/>
                      </a:pPr>
                      <a:r>
                        <a:t/>
                      </a:r>
                      <a:endParaRPr>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Signature technique,</a:t>
                      </a:r>
                      <a:endParaRPr sz="1050">
                        <a:solidFill>
                          <a:schemeClr val="dk2"/>
                        </a:solidFill>
                        <a:latin typeface="Acme"/>
                        <a:ea typeface="Acme"/>
                        <a:cs typeface="Acme"/>
                        <a:sym typeface="Acme"/>
                      </a:endParaRPr>
                    </a:p>
                    <a:p>
                      <a:pPr indent="0" lvl="0" marL="0" rtl="0" algn="ctr">
                        <a:spcBef>
                          <a:spcPts val="0"/>
                        </a:spcBef>
                        <a:spcAft>
                          <a:spcPts val="0"/>
                        </a:spcAft>
                        <a:buNone/>
                      </a:pPr>
                      <a:r>
                        <a:rPr lang="en" sz="1050">
                          <a:solidFill>
                            <a:schemeClr val="dk2"/>
                          </a:solidFill>
                          <a:latin typeface="Acme"/>
                          <a:ea typeface="Acme"/>
                          <a:cs typeface="Acme"/>
                          <a:sym typeface="Acme"/>
                        </a:rPr>
                        <a:t>State-change technique (rule-based technique</a:t>
                      </a:r>
                      <a:endParaRPr>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some further works can be done to improve its </a:t>
                      </a:r>
                      <a:endParaRPr sz="1050">
                        <a:solidFill>
                          <a:schemeClr val="dk2"/>
                        </a:solidFill>
                        <a:latin typeface="Acme"/>
                        <a:ea typeface="Acme"/>
                        <a:cs typeface="Acme"/>
                        <a:sym typeface="Acme"/>
                      </a:endParaRPr>
                    </a:p>
                    <a:p>
                      <a:pPr indent="0" lvl="0" marL="0" rtl="0" algn="ctr">
                        <a:spcBef>
                          <a:spcPts val="0"/>
                        </a:spcBef>
                        <a:spcAft>
                          <a:spcPts val="0"/>
                        </a:spcAft>
                        <a:buNone/>
                      </a:pPr>
                      <a:r>
                        <a:rPr lang="en" sz="1050">
                          <a:solidFill>
                            <a:schemeClr val="dk2"/>
                          </a:solidFill>
                          <a:latin typeface="Acme"/>
                          <a:ea typeface="Acme"/>
                          <a:cs typeface="Acme"/>
                          <a:sym typeface="Acme"/>
                        </a:rPr>
                        <a:t>Performance.</a:t>
                      </a:r>
                      <a:endParaRPr sz="1050">
                        <a:solidFill>
                          <a:schemeClr val="dk2"/>
                        </a:solidFill>
                        <a:latin typeface="Acme"/>
                        <a:ea typeface="Acme"/>
                        <a:cs typeface="Acme"/>
                        <a:sym typeface="Acme"/>
                      </a:endParaRPr>
                    </a:p>
                    <a:p>
                      <a:pPr indent="0" lvl="0" marL="0" rtl="0" algn="ctr">
                        <a:spcBef>
                          <a:spcPts val="0"/>
                        </a:spcBef>
                        <a:spcAft>
                          <a:spcPts val="0"/>
                        </a:spcAft>
                        <a:buNone/>
                      </a:pPr>
                      <a:r>
                        <a:t/>
                      </a:r>
                      <a:endParaRPr>
                        <a:solidFill>
                          <a:schemeClr val="dk2"/>
                        </a:solidFill>
                        <a:latin typeface="Acme"/>
                        <a:ea typeface="Acme"/>
                        <a:cs typeface="Acme"/>
                        <a:sym typeface="Acme"/>
                      </a:endParaRPr>
                    </a:p>
                  </a:txBody>
                  <a:tcPr marT="91425" marB="91425" marR="91425" marL="91425"/>
                </a:tc>
              </a:tr>
              <a:tr h="381000">
                <a:tc>
                  <a:txBody>
                    <a:bodyPr/>
                    <a:lstStyle/>
                    <a:p>
                      <a:pPr indent="0" lvl="0" marL="0" rtl="0" algn="ctr">
                        <a:spcBef>
                          <a:spcPts val="0"/>
                        </a:spcBef>
                        <a:spcAft>
                          <a:spcPts val="0"/>
                        </a:spcAft>
                        <a:buNone/>
                      </a:pPr>
                      <a:r>
                        <a:rPr b="1" lang="en">
                          <a:solidFill>
                            <a:schemeClr val="dk1"/>
                          </a:solidFill>
                        </a:rPr>
                        <a:t>08</a:t>
                      </a:r>
                      <a:endParaRPr b="1">
                        <a:solidFill>
                          <a:schemeClr val="dk1"/>
                        </a:solidFill>
                      </a:endParaRPr>
                    </a:p>
                  </a:txBody>
                  <a:tcPr marT="91425" marB="91425" marR="91425" marL="91425">
                    <a:lnR cap="flat" cmpd="sng" w="9525">
                      <a:solidFill>
                        <a:schemeClr val="dk2">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gradFill>
                      <a:gsLst>
                        <a:gs pos="0">
                          <a:srgbClr val="D7EEEF"/>
                        </a:gs>
                        <a:gs pos="100000">
                          <a:srgbClr val="80C2C4"/>
                        </a:gs>
                      </a:gsLst>
                      <a:lin ang="5400012" scaled="0"/>
                    </a:gradFill>
                  </a:tcPr>
                </a:tc>
                <a:tc>
                  <a:txBody>
                    <a:bodyPr/>
                    <a:lstStyle/>
                    <a:p>
                      <a:pPr indent="0" lvl="0" marL="0" rtl="0" algn="ctr">
                        <a:spcBef>
                          <a:spcPts val="0"/>
                        </a:spcBef>
                        <a:spcAft>
                          <a:spcPts val="0"/>
                        </a:spcAft>
                        <a:buNone/>
                      </a:pPr>
                      <a:r>
                        <a:rPr lang="en">
                          <a:solidFill>
                            <a:schemeClr val="dk2"/>
                          </a:solidFill>
                          <a:latin typeface="Acme"/>
                          <a:ea typeface="Acme"/>
                          <a:cs typeface="Acme"/>
                          <a:sym typeface="Acme"/>
                        </a:rPr>
                        <a:t>2018</a:t>
                      </a:r>
                      <a:endParaRPr>
                        <a:solidFill>
                          <a:schemeClr val="dk2"/>
                        </a:solidFill>
                        <a:latin typeface="Acme"/>
                        <a:ea typeface="Acme"/>
                        <a:cs typeface="Acme"/>
                        <a:sym typeface="Acme"/>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50">
                          <a:solidFill>
                            <a:schemeClr val="dk2"/>
                          </a:solidFill>
                          <a:latin typeface="Acme"/>
                          <a:ea typeface="Acme"/>
                          <a:cs typeface="Acme"/>
                          <a:sym typeface="Acme"/>
                        </a:rPr>
                        <a:t>Performance comparison of classifiers on reduced phishing website dataset - </a:t>
                      </a:r>
                      <a:endParaRPr sz="1050">
                        <a:solidFill>
                          <a:schemeClr val="dk2"/>
                        </a:solidFill>
                        <a:latin typeface="Acme"/>
                        <a:ea typeface="Acme"/>
                        <a:cs typeface="Acme"/>
                        <a:sym typeface="Acme"/>
                      </a:endParaRPr>
                    </a:p>
                    <a:p>
                      <a:pPr indent="0" lvl="0" marL="0" rtl="0" algn="ctr">
                        <a:lnSpc>
                          <a:spcPct val="100000"/>
                        </a:lnSpc>
                        <a:spcBef>
                          <a:spcPts val="0"/>
                        </a:spcBef>
                        <a:spcAft>
                          <a:spcPts val="0"/>
                        </a:spcAft>
                        <a:buNone/>
                      </a:pPr>
                      <a:r>
                        <a:rPr lang="en" sz="1050">
                          <a:solidFill>
                            <a:schemeClr val="dk2"/>
                          </a:solidFill>
                          <a:latin typeface="Acme"/>
                          <a:ea typeface="Acme"/>
                          <a:cs typeface="Acme"/>
                          <a:sym typeface="Acme"/>
                        </a:rPr>
                        <a:t>M. Karabatak and   T. Mustafa</a:t>
                      </a:r>
                      <a:endParaRPr sz="1050">
                        <a:solidFill>
                          <a:schemeClr val="dk2"/>
                        </a:solidFill>
                        <a:latin typeface="Acme"/>
                        <a:ea typeface="Acme"/>
                        <a:cs typeface="Acme"/>
                        <a:sym typeface="Acme"/>
                      </a:endParaRPr>
                    </a:p>
                    <a:p>
                      <a:pPr indent="0" lvl="0" marL="0" rtl="0" algn="ctr">
                        <a:lnSpc>
                          <a:spcPct val="100000"/>
                        </a:lnSpc>
                        <a:spcBef>
                          <a:spcPts val="0"/>
                        </a:spcBef>
                        <a:spcAft>
                          <a:spcPts val="0"/>
                        </a:spcAft>
                        <a:buNone/>
                      </a:pPr>
                      <a:r>
                        <a:rPr lang="en" sz="1050">
                          <a:solidFill>
                            <a:schemeClr val="dk2"/>
                          </a:solidFill>
                          <a:latin typeface="Acme"/>
                          <a:ea typeface="Acme"/>
                          <a:cs typeface="Acme"/>
                          <a:sym typeface="Acme"/>
                        </a:rPr>
                        <a:t>IEEE,18(7)</a:t>
                      </a:r>
                      <a:endParaRPr>
                        <a:solidFill>
                          <a:schemeClr val="dk2"/>
                        </a:solidFill>
                        <a:latin typeface="Acme"/>
                        <a:ea typeface="Acme"/>
                        <a:cs typeface="Acme"/>
                        <a:sym typeface="Acme"/>
                      </a:endParaRPr>
                    </a:p>
                  </a:txBody>
                  <a:tcPr marT="91425" marB="91425" marR="91425" marL="91425">
                    <a:lnL cap="flat" cmpd="sng" w="9525">
                      <a:solidFill>
                        <a:schemeClr val="dk2"/>
                      </a:solidFill>
                      <a:prstDash val="solid"/>
                      <a:round/>
                      <a:headEnd len="sm" w="sm" type="none"/>
                      <a:tailEnd len="sm" w="sm" type="none"/>
                    </a:lnL>
                  </a:tcPr>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Decision tree, Gradient Boosting, Generalised Addictive Model.</a:t>
                      </a:r>
                      <a:endParaRPr sz="1050">
                        <a:solidFill>
                          <a:schemeClr val="dk2"/>
                        </a:solidFill>
                        <a:latin typeface="Acme"/>
                        <a:ea typeface="Acme"/>
                        <a:cs typeface="Acme"/>
                        <a:sym typeface="Acme"/>
                      </a:endParaRPr>
                    </a:p>
                    <a:p>
                      <a:pPr indent="0" lvl="0" marL="0" rtl="0" algn="ctr">
                        <a:spcBef>
                          <a:spcPts val="0"/>
                        </a:spcBef>
                        <a:spcAft>
                          <a:spcPts val="0"/>
                        </a:spcAft>
                        <a:buNone/>
                      </a:pPr>
                      <a:r>
                        <a:t/>
                      </a:r>
                      <a:endParaRPr>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More accuracy needed.</a:t>
                      </a:r>
                      <a:endParaRPr>
                        <a:solidFill>
                          <a:schemeClr val="dk2"/>
                        </a:solidFill>
                        <a:latin typeface="Acme"/>
                        <a:ea typeface="Acme"/>
                        <a:cs typeface="Acme"/>
                        <a:sym typeface="Acme"/>
                      </a:endParaRPr>
                    </a:p>
                  </a:txBody>
                  <a:tcPr marT="91425" marB="91425" marR="91425" marL="91425"/>
                </a:tc>
              </a:tr>
              <a:tr h="381000">
                <a:tc>
                  <a:txBody>
                    <a:bodyPr/>
                    <a:lstStyle/>
                    <a:p>
                      <a:pPr indent="0" lvl="0" marL="0" rtl="0" algn="ctr">
                        <a:spcBef>
                          <a:spcPts val="0"/>
                        </a:spcBef>
                        <a:spcAft>
                          <a:spcPts val="0"/>
                        </a:spcAft>
                        <a:buNone/>
                      </a:pPr>
                      <a:r>
                        <a:rPr b="1" lang="en">
                          <a:solidFill>
                            <a:schemeClr val="dk1"/>
                          </a:solidFill>
                        </a:rPr>
                        <a:t>09</a:t>
                      </a:r>
                      <a:endParaRPr b="1">
                        <a:solidFill>
                          <a:schemeClr val="dk1"/>
                        </a:solidFill>
                      </a:endParaRPr>
                    </a:p>
                  </a:txBody>
                  <a:tcPr marT="91425" marB="91425" marR="91425" marL="91425">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gradFill>
                      <a:gsLst>
                        <a:gs pos="0">
                          <a:srgbClr val="D7EEEF"/>
                        </a:gs>
                        <a:gs pos="100000">
                          <a:srgbClr val="80C2C4"/>
                        </a:gs>
                      </a:gsLst>
                      <a:lin ang="5400012" scaled="0"/>
                    </a:gradFill>
                  </a:tcPr>
                </a:tc>
                <a:tc>
                  <a:txBody>
                    <a:bodyPr/>
                    <a:lstStyle/>
                    <a:p>
                      <a:pPr indent="0" lvl="0" marL="0" rtl="0" algn="ctr">
                        <a:spcBef>
                          <a:spcPts val="0"/>
                        </a:spcBef>
                        <a:spcAft>
                          <a:spcPts val="0"/>
                        </a:spcAft>
                        <a:buNone/>
                      </a:pPr>
                      <a:r>
                        <a:rPr lang="en">
                          <a:solidFill>
                            <a:schemeClr val="dk2"/>
                          </a:solidFill>
                          <a:latin typeface="Acme"/>
                          <a:ea typeface="Acme"/>
                          <a:cs typeface="Acme"/>
                          <a:sym typeface="Acme"/>
                        </a:rPr>
                        <a:t>2010</a:t>
                      </a:r>
                      <a:endParaRPr>
                        <a:solidFill>
                          <a:schemeClr val="dk2"/>
                        </a:solidFill>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lnT cap="flat" cmpd="sng" w="9525">
                      <a:solidFill>
                        <a:schemeClr val="dk2"/>
                      </a:solidFill>
                      <a:prstDash val="solid"/>
                      <a:round/>
                      <a:headEnd len="sm" w="sm" type="none"/>
                      <a:tailEnd len="sm" w="sm" type="none"/>
                    </a:lnT>
                  </a:tcPr>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Phishing Detection:A  Literature Survey-M.Khonji,Y.Iraq</a:t>
                      </a:r>
                      <a:endParaRPr sz="1050">
                        <a:solidFill>
                          <a:schemeClr val="dk2"/>
                        </a:solidFill>
                        <a:latin typeface="Acme"/>
                        <a:ea typeface="Acme"/>
                        <a:cs typeface="Acme"/>
                        <a:sym typeface="Acme"/>
                      </a:endParaRPr>
                    </a:p>
                    <a:p>
                      <a:pPr indent="0" lvl="0" marL="0" rtl="0" algn="ctr">
                        <a:spcBef>
                          <a:spcPts val="0"/>
                        </a:spcBef>
                        <a:spcAft>
                          <a:spcPts val="0"/>
                        </a:spcAft>
                        <a:buNone/>
                      </a:pPr>
                      <a:r>
                        <a:rPr lang="en" sz="1050">
                          <a:solidFill>
                            <a:schemeClr val="dk2"/>
                          </a:solidFill>
                          <a:latin typeface="Acme"/>
                          <a:ea typeface="Acme"/>
                          <a:cs typeface="Acme"/>
                          <a:sym typeface="Acme"/>
                        </a:rPr>
                        <a:t>IEEE,13(4)</a:t>
                      </a:r>
                      <a:endParaRPr>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C4.5 algorithm,</a:t>
                      </a:r>
                      <a:endParaRPr sz="1050">
                        <a:solidFill>
                          <a:schemeClr val="dk2"/>
                        </a:solidFill>
                        <a:latin typeface="Acme"/>
                        <a:ea typeface="Acme"/>
                        <a:cs typeface="Acme"/>
                        <a:sym typeface="Acme"/>
                      </a:endParaRPr>
                    </a:p>
                    <a:p>
                      <a:pPr indent="0" lvl="0" marL="0" rtl="0" algn="ctr">
                        <a:spcBef>
                          <a:spcPts val="0"/>
                        </a:spcBef>
                        <a:spcAft>
                          <a:spcPts val="0"/>
                        </a:spcAft>
                        <a:buNone/>
                      </a:pPr>
                      <a:r>
                        <a:rPr lang="en" sz="1050">
                          <a:solidFill>
                            <a:schemeClr val="dk2"/>
                          </a:solidFill>
                          <a:latin typeface="Acme"/>
                          <a:ea typeface="Acme"/>
                          <a:cs typeface="Acme"/>
                          <a:sym typeface="Acme"/>
                        </a:rPr>
                        <a:t>Svm,naïve bayes, Decision tree</a:t>
                      </a:r>
                      <a:endParaRPr sz="1050">
                        <a:solidFill>
                          <a:schemeClr val="dk2"/>
                        </a:solidFill>
                        <a:latin typeface="Acme"/>
                        <a:ea typeface="Acme"/>
                        <a:cs typeface="Acme"/>
                        <a:sym typeface="Acme"/>
                      </a:endParaRPr>
                    </a:p>
                    <a:p>
                      <a:pPr indent="0" lvl="0" marL="0" rtl="0" algn="ctr">
                        <a:spcBef>
                          <a:spcPts val="0"/>
                        </a:spcBef>
                        <a:spcAft>
                          <a:spcPts val="0"/>
                        </a:spcAft>
                        <a:buNone/>
                      </a:pPr>
                      <a:r>
                        <a:t/>
                      </a:r>
                      <a:endParaRPr>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We abandon the </a:t>
                      </a:r>
                      <a:endParaRPr sz="1050">
                        <a:solidFill>
                          <a:schemeClr val="dk2"/>
                        </a:solidFill>
                        <a:latin typeface="Acme"/>
                        <a:ea typeface="Acme"/>
                        <a:cs typeface="Acme"/>
                        <a:sym typeface="Acme"/>
                      </a:endParaRPr>
                    </a:p>
                    <a:p>
                      <a:pPr indent="0" lvl="0" marL="0" rtl="0" algn="ctr">
                        <a:spcBef>
                          <a:spcPts val="0"/>
                        </a:spcBef>
                        <a:spcAft>
                          <a:spcPts val="0"/>
                        </a:spcAft>
                        <a:buNone/>
                      </a:pPr>
                      <a:r>
                        <a:rPr lang="en" sz="1050">
                          <a:solidFill>
                            <a:schemeClr val="dk2"/>
                          </a:solidFill>
                          <a:latin typeface="Acme"/>
                          <a:ea typeface="Acme"/>
                          <a:cs typeface="Acme"/>
                          <a:sym typeface="Acme"/>
                        </a:rPr>
                        <a:t>features relative with the analysis of web </a:t>
                      </a:r>
                      <a:endParaRPr sz="1050">
                        <a:solidFill>
                          <a:schemeClr val="dk2"/>
                        </a:solidFill>
                        <a:latin typeface="Acme"/>
                        <a:ea typeface="Acme"/>
                        <a:cs typeface="Acme"/>
                        <a:sym typeface="Acme"/>
                      </a:endParaRPr>
                    </a:p>
                    <a:p>
                      <a:pPr indent="0" lvl="0" marL="0" rtl="0" algn="ctr">
                        <a:spcBef>
                          <a:spcPts val="0"/>
                        </a:spcBef>
                        <a:spcAft>
                          <a:spcPts val="0"/>
                        </a:spcAft>
                        <a:buNone/>
                      </a:pPr>
                      <a:r>
                        <a:rPr lang="en" sz="1050">
                          <a:solidFill>
                            <a:schemeClr val="dk2"/>
                          </a:solidFill>
                          <a:latin typeface="Acme"/>
                          <a:ea typeface="Acme"/>
                          <a:cs typeface="Acme"/>
                          <a:sym typeface="Acme"/>
                        </a:rPr>
                        <a:t>content. </a:t>
                      </a:r>
                      <a:endParaRPr>
                        <a:solidFill>
                          <a:schemeClr val="dk2"/>
                        </a:solidFill>
                        <a:latin typeface="Acme"/>
                        <a:ea typeface="Acme"/>
                        <a:cs typeface="Acme"/>
                        <a:sym typeface="Acme"/>
                      </a:endParaRPr>
                    </a:p>
                  </a:txBody>
                  <a:tcPr marT="91425" marB="91425" marR="91425" marL="91425"/>
                </a:tc>
              </a:tr>
              <a:tr h="381000">
                <a:tc>
                  <a:txBody>
                    <a:bodyPr/>
                    <a:lstStyle/>
                    <a:p>
                      <a:pPr indent="0" lvl="0" marL="0" rtl="0" algn="ctr">
                        <a:spcBef>
                          <a:spcPts val="0"/>
                        </a:spcBef>
                        <a:spcAft>
                          <a:spcPts val="0"/>
                        </a:spcAft>
                        <a:buNone/>
                      </a:pPr>
                      <a:r>
                        <a:rPr b="1" lang="en">
                          <a:solidFill>
                            <a:schemeClr val="dk1"/>
                          </a:solidFill>
                        </a:rPr>
                        <a:t>10</a:t>
                      </a:r>
                      <a:endParaRPr b="1">
                        <a:solidFill>
                          <a:schemeClr val="dk1"/>
                        </a:solidFill>
                      </a:endParaRPr>
                    </a:p>
                  </a:txBody>
                  <a:tcPr marT="91425" marB="91425" marR="91425" marL="91425">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gradFill>
                      <a:gsLst>
                        <a:gs pos="0">
                          <a:srgbClr val="D7EEEF"/>
                        </a:gs>
                        <a:gs pos="100000">
                          <a:srgbClr val="80C2C4"/>
                        </a:gs>
                      </a:gsLst>
                      <a:lin ang="5400012" scaled="0"/>
                    </a:gradFill>
                  </a:tcPr>
                </a:tc>
                <a:tc>
                  <a:txBody>
                    <a:bodyPr/>
                    <a:lstStyle/>
                    <a:p>
                      <a:pPr indent="0" lvl="0" marL="0" rtl="0" algn="ctr">
                        <a:spcBef>
                          <a:spcPts val="0"/>
                        </a:spcBef>
                        <a:spcAft>
                          <a:spcPts val="0"/>
                        </a:spcAft>
                        <a:buNone/>
                      </a:pPr>
                      <a:r>
                        <a:rPr lang="en">
                          <a:solidFill>
                            <a:schemeClr val="dk2"/>
                          </a:solidFill>
                          <a:latin typeface="Acme"/>
                          <a:ea typeface="Acme"/>
                          <a:cs typeface="Acme"/>
                          <a:sym typeface="Acme"/>
                        </a:rPr>
                        <a:t>2018</a:t>
                      </a:r>
                      <a:endParaRPr>
                        <a:solidFill>
                          <a:schemeClr val="dk2"/>
                        </a:solidFill>
                        <a:latin typeface="Acme"/>
                        <a:ea typeface="Acme"/>
                        <a:cs typeface="Acme"/>
                        <a:sym typeface="Acme"/>
                      </a:endParaRPr>
                    </a:p>
                  </a:txBody>
                  <a:tcPr marT="91425" marB="91425" marR="91425" marL="91425">
                    <a:lnL cap="flat" cmpd="sng" w="9525">
                      <a:solidFill>
                        <a:srgbClr val="9E9E9E">
                          <a:alpha val="0"/>
                        </a:srgbClr>
                      </a:solidFill>
                      <a:prstDash val="solid"/>
                      <a:round/>
                      <a:headEnd len="sm" w="sm" type="none"/>
                      <a:tailEnd len="sm" w="sm" type="none"/>
                    </a:lnL>
                  </a:tcPr>
                </a:tc>
                <a:tc>
                  <a:txBody>
                    <a:bodyPr/>
                    <a:lstStyle/>
                    <a:p>
                      <a:pPr indent="0" lvl="0" marL="0" rtl="0" algn="ctr">
                        <a:lnSpc>
                          <a:spcPct val="100000"/>
                        </a:lnSpc>
                        <a:spcBef>
                          <a:spcPts val="0"/>
                        </a:spcBef>
                        <a:spcAft>
                          <a:spcPts val="0"/>
                        </a:spcAft>
                        <a:buNone/>
                      </a:pPr>
                      <a:r>
                        <a:rPr lang="en" sz="1050">
                          <a:solidFill>
                            <a:schemeClr val="accent2"/>
                          </a:solidFill>
                          <a:latin typeface="Acme"/>
                          <a:ea typeface="Acme"/>
                          <a:cs typeface="Acme"/>
                          <a:sym typeface="Acme"/>
                        </a:rPr>
                        <a:t>Online Phishing Classification Using Adversarial Data Mining and  Signaling Games-</a:t>
                      </a:r>
                      <a:endParaRPr sz="1050">
                        <a:solidFill>
                          <a:schemeClr val="accent2"/>
                        </a:solidFill>
                        <a:latin typeface="Acme"/>
                        <a:ea typeface="Acme"/>
                        <a:cs typeface="Acme"/>
                        <a:sym typeface="Acme"/>
                      </a:endParaRPr>
                    </a:p>
                    <a:p>
                      <a:pPr indent="0" lvl="0" marL="0" rtl="0" algn="ctr">
                        <a:lnSpc>
                          <a:spcPct val="100000"/>
                        </a:lnSpc>
                        <a:spcBef>
                          <a:spcPts val="0"/>
                        </a:spcBef>
                        <a:spcAft>
                          <a:spcPts val="0"/>
                        </a:spcAft>
                        <a:buNone/>
                      </a:pPr>
                      <a:r>
                        <a:rPr lang="en" sz="1050">
                          <a:solidFill>
                            <a:schemeClr val="accent2"/>
                          </a:solidFill>
                          <a:latin typeface="Acme"/>
                          <a:ea typeface="Acme"/>
                          <a:cs typeface="Acme"/>
                          <a:sym typeface="Acme"/>
                        </a:rPr>
                        <a:t>Gaston L’Huillier, Richard Weber, N.Figueroa</a:t>
                      </a:r>
                      <a:endParaRPr sz="1050">
                        <a:solidFill>
                          <a:schemeClr val="accent2"/>
                        </a:solidFill>
                        <a:latin typeface="Acme"/>
                        <a:ea typeface="Acme"/>
                        <a:cs typeface="Acme"/>
                        <a:sym typeface="Acme"/>
                      </a:endParaRPr>
                    </a:p>
                    <a:p>
                      <a:pPr indent="0" lvl="0" marL="0" rtl="0" algn="ctr">
                        <a:lnSpc>
                          <a:spcPct val="100000"/>
                        </a:lnSpc>
                        <a:spcBef>
                          <a:spcPts val="0"/>
                        </a:spcBef>
                        <a:spcAft>
                          <a:spcPts val="0"/>
                        </a:spcAft>
                        <a:buNone/>
                      </a:pPr>
                      <a:r>
                        <a:rPr lang="en" sz="1050">
                          <a:solidFill>
                            <a:schemeClr val="accent2"/>
                          </a:solidFill>
                          <a:latin typeface="Acme"/>
                          <a:ea typeface="Acme"/>
                          <a:cs typeface="Acme"/>
                          <a:sym typeface="Acme"/>
                        </a:rPr>
                        <a:t>ACM, 28(9)</a:t>
                      </a:r>
                      <a:endParaRPr sz="1050">
                        <a:solidFill>
                          <a:schemeClr val="accent2"/>
                        </a:solidFill>
                        <a:latin typeface="Acme"/>
                        <a:ea typeface="Acme"/>
                        <a:cs typeface="Acme"/>
                        <a:sym typeface="Acme"/>
                      </a:endParaRPr>
                    </a:p>
                    <a:p>
                      <a:pPr indent="0" lvl="0" marL="0" rtl="0" algn="ctr">
                        <a:spcBef>
                          <a:spcPts val="0"/>
                        </a:spcBef>
                        <a:spcAft>
                          <a:spcPts val="0"/>
                        </a:spcAft>
                        <a:buNone/>
                      </a:pPr>
                      <a:r>
                        <a:t/>
                      </a:r>
                      <a:endParaRPr sz="1050">
                        <a:solidFill>
                          <a:schemeClr val="accent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Decision Tree</a:t>
                      </a:r>
                      <a:endParaRPr>
                        <a:solidFill>
                          <a:schemeClr val="dk2"/>
                        </a:solidFill>
                        <a:latin typeface="Acme"/>
                        <a:ea typeface="Acme"/>
                        <a:cs typeface="Acme"/>
                        <a:sym typeface="Acme"/>
                      </a:endParaRPr>
                    </a:p>
                  </a:txBody>
                  <a:tcPr marT="91425" marB="91425" marR="91425" marL="91425"/>
                </a:tc>
                <a:tc>
                  <a:txBody>
                    <a:bodyPr/>
                    <a:lstStyle/>
                    <a:p>
                      <a:pPr indent="0" lvl="0" marL="0" rtl="0" algn="ctr">
                        <a:spcBef>
                          <a:spcPts val="0"/>
                        </a:spcBef>
                        <a:spcAft>
                          <a:spcPts val="0"/>
                        </a:spcAft>
                        <a:buNone/>
                      </a:pPr>
                      <a:r>
                        <a:rPr lang="en" sz="1050">
                          <a:solidFill>
                            <a:schemeClr val="dk2"/>
                          </a:solidFill>
                          <a:latin typeface="Acme"/>
                          <a:ea typeface="Acme"/>
                          <a:cs typeface="Acme"/>
                          <a:sym typeface="Acme"/>
                        </a:rPr>
                        <a:t>Less performance</a:t>
                      </a:r>
                      <a:endParaRPr>
                        <a:solidFill>
                          <a:schemeClr val="dk2"/>
                        </a:solidFill>
                        <a:latin typeface="Acme"/>
                        <a:ea typeface="Acme"/>
                        <a:cs typeface="Acme"/>
                        <a:sym typeface="Acme"/>
                      </a:endParaRPr>
                    </a:p>
                  </a:txBody>
                  <a:tcPr marT="91425" marB="91425" marR="91425" marL="91425"/>
                </a:tc>
              </a:tr>
            </a:tbl>
          </a:graphicData>
        </a:graphic>
      </p:graphicFrame>
      <p:sp>
        <p:nvSpPr>
          <p:cNvPr id="379" name="Google Shape;379;p39"/>
          <p:cNvSpPr/>
          <p:nvPr/>
        </p:nvSpPr>
        <p:spPr>
          <a:xfrm rot="-260875">
            <a:off x="8066114" y="4409261"/>
            <a:ext cx="827230" cy="639039"/>
          </a:xfrm>
          <a:custGeom>
            <a:rect b="b" l="l" r="r" t="t"/>
            <a:pathLst>
              <a:path extrusionOk="0" h="46214" w="57935">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9"/>
          <p:cNvSpPr txBox="1"/>
          <p:nvPr/>
        </p:nvSpPr>
        <p:spPr>
          <a:xfrm>
            <a:off x="8093478" y="448249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08</a:t>
            </a:r>
            <a:endParaRPr sz="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0"/>
          <p:cNvSpPr txBox="1"/>
          <p:nvPr>
            <p:ph type="title"/>
          </p:nvPr>
        </p:nvSpPr>
        <p:spPr>
          <a:xfrm>
            <a:off x="540000" y="342075"/>
            <a:ext cx="8064000" cy="4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  STATEMENT</a:t>
            </a:r>
            <a:endParaRPr/>
          </a:p>
        </p:txBody>
      </p:sp>
      <p:sp>
        <p:nvSpPr>
          <p:cNvPr id="386" name="Google Shape;386;p40"/>
          <p:cNvSpPr txBox="1"/>
          <p:nvPr/>
        </p:nvSpPr>
        <p:spPr>
          <a:xfrm>
            <a:off x="1032725" y="1176500"/>
            <a:ext cx="7369200" cy="3576000"/>
          </a:xfrm>
          <a:prstGeom prst="rect">
            <a:avLst/>
          </a:prstGeom>
          <a:noFill/>
          <a:ln>
            <a:noFill/>
          </a:ln>
        </p:spPr>
        <p:txBody>
          <a:bodyPr anchorCtr="0" anchor="t" bIns="91425" lIns="91425" spcFirstLastPara="1" rIns="91425" wrap="square" tIns="91425">
            <a:spAutoFit/>
          </a:bodyPr>
          <a:lstStyle/>
          <a:p>
            <a:pPr indent="-304800" lvl="0" marL="457200" marR="237769" rtl="0" algn="l">
              <a:lnSpc>
                <a:spcPct val="150000"/>
              </a:lnSpc>
              <a:spcBef>
                <a:spcPts val="0"/>
              </a:spcBef>
              <a:spcAft>
                <a:spcPts val="0"/>
              </a:spcAft>
              <a:buClr>
                <a:schemeClr val="dk2"/>
              </a:buClr>
              <a:buSzPts val="1200"/>
              <a:buFont typeface="Acme"/>
              <a:buChar char="•"/>
            </a:pPr>
            <a:r>
              <a:rPr lang="en" sz="1200">
                <a:solidFill>
                  <a:schemeClr val="dk2"/>
                </a:solidFill>
                <a:latin typeface="Acme"/>
                <a:ea typeface="Acme"/>
                <a:cs typeface="Acme"/>
                <a:sym typeface="Acme"/>
              </a:rPr>
              <a:t>While the Internet has brought unprecedented convenience to many people for managing their finances and investments, it also provides opportunities for conducting fraud on a massive scale with little cost to the fraudsters. </a:t>
            </a:r>
            <a:endParaRPr sz="1200">
              <a:solidFill>
                <a:schemeClr val="dk2"/>
              </a:solidFill>
              <a:latin typeface="Acme"/>
              <a:ea typeface="Acme"/>
              <a:cs typeface="Acme"/>
              <a:sym typeface="Acme"/>
            </a:endParaRPr>
          </a:p>
          <a:p>
            <a:pPr indent="-304800" lvl="0" marL="457200" marR="237769" rtl="0" algn="l">
              <a:lnSpc>
                <a:spcPct val="150000"/>
              </a:lnSpc>
              <a:spcBef>
                <a:spcPts val="0"/>
              </a:spcBef>
              <a:spcAft>
                <a:spcPts val="0"/>
              </a:spcAft>
              <a:buClr>
                <a:schemeClr val="dk2"/>
              </a:buClr>
              <a:buSzPts val="1200"/>
              <a:buFont typeface="Acme"/>
              <a:buChar char="•"/>
            </a:pPr>
            <a:r>
              <a:rPr lang="en" sz="1200">
                <a:solidFill>
                  <a:schemeClr val="dk2"/>
                </a:solidFill>
                <a:latin typeface="Acme"/>
                <a:ea typeface="Acme"/>
                <a:cs typeface="Acme"/>
                <a:sym typeface="Acme"/>
              </a:rPr>
              <a:t>Fraudsters </a:t>
            </a:r>
            <a:r>
              <a:rPr lang="en" sz="1200">
                <a:solidFill>
                  <a:schemeClr val="dk2"/>
                </a:solidFill>
                <a:latin typeface="Acme"/>
                <a:ea typeface="Acme"/>
                <a:cs typeface="Acme"/>
                <a:sym typeface="Acme"/>
              </a:rPr>
              <a:t>can manipulate users instead of hardware/software systems, where barriers to technological compromise have increased significantly. Phishing is one of the most widely practised Internet frauds.</a:t>
            </a:r>
            <a:endParaRPr sz="1200">
              <a:solidFill>
                <a:schemeClr val="dk2"/>
              </a:solidFill>
              <a:latin typeface="Acme"/>
              <a:ea typeface="Acme"/>
              <a:cs typeface="Acme"/>
              <a:sym typeface="Acme"/>
            </a:endParaRPr>
          </a:p>
          <a:p>
            <a:pPr indent="-304800" lvl="0" marL="457200" marR="237769" rtl="0" algn="l">
              <a:lnSpc>
                <a:spcPct val="150000"/>
              </a:lnSpc>
              <a:spcBef>
                <a:spcPts val="0"/>
              </a:spcBef>
              <a:spcAft>
                <a:spcPts val="0"/>
              </a:spcAft>
              <a:buClr>
                <a:schemeClr val="dk2"/>
              </a:buClr>
              <a:buSzPts val="1200"/>
              <a:buFont typeface="Times New Roman"/>
              <a:buChar char="•"/>
            </a:pPr>
            <a:r>
              <a:rPr lang="en" sz="1200">
                <a:solidFill>
                  <a:schemeClr val="dk2"/>
                </a:solidFill>
                <a:latin typeface="Acme"/>
                <a:ea typeface="Acme"/>
                <a:cs typeface="Acme"/>
                <a:sym typeface="Acme"/>
              </a:rPr>
              <a:t>It focuses on the theft of sensitive personal information such as passwords and credit card details. </a:t>
            </a:r>
            <a:endParaRPr sz="1200">
              <a:solidFill>
                <a:schemeClr val="dk2"/>
              </a:solidFill>
              <a:latin typeface="Acme"/>
              <a:ea typeface="Acme"/>
              <a:cs typeface="Acme"/>
              <a:sym typeface="Acme"/>
            </a:endParaRPr>
          </a:p>
          <a:p>
            <a:pPr indent="0" lvl="0" marL="457200" marR="237769" rtl="0" algn="l">
              <a:lnSpc>
                <a:spcPct val="150000"/>
              </a:lnSpc>
              <a:spcBef>
                <a:spcPts val="0"/>
              </a:spcBef>
              <a:spcAft>
                <a:spcPts val="0"/>
              </a:spcAft>
              <a:buNone/>
            </a:pPr>
            <a:r>
              <a:t/>
            </a:r>
            <a:endParaRPr b="1" sz="1200">
              <a:solidFill>
                <a:schemeClr val="lt2"/>
              </a:solidFill>
              <a:latin typeface="Acme"/>
              <a:ea typeface="Acme"/>
              <a:cs typeface="Acme"/>
              <a:sym typeface="Acme"/>
            </a:endParaRPr>
          </a:p>
          <a:p>
            <a:pPr indent="0" lvl="0" marL="457200" marR="237769" rtl="0" algn="l">
              <a:lnSpc>
                <a:spcPct val="150000"/>
              </a:lnSpc>
              <a:spcBef>
                <a:spcPts val="0"/>
              </a:spcBef>
              <a:spcAft>
                <a:spcPts val="0"/>
              </a:spcAft>
              <a:buNone/>
            </a:pPr>
            <a:r>
              <a:rPr b="1" lang="en" sz="1200">
                <a:solidFill>
                  <a:schemeClr val="lt2"/>
                </a:solidFill>
                <a:latin typeface="Acme"/>
                <a:ea typeface="Acme"/>
                <a:cs typeface="Acme"/>
                <a:sym typeface="Acme"/>
              </a:rPr>
              <a:t>Phishing attacks take two forms:</a:t>
            </a:r>
            <a:endParaRPr b="1" sz="1200">
              <a:solidFill>
                <a:schemeClr val="lt2"/>
              </a:solidFill>
              <a:latin typeface="Acme"/>
              <a:ea typeface="Acme"/>
              <a:cs typeface="Acme"/>
              <a:sym typeface="Acme"/>
            </a:endParaRPr>
          </a:p>
          <a:p>
            <a:pPr indent="-304800" lvl="0" marL="457200" rtl="0" algn="l">
              <a:lnSpc>
                <a:spcPct val="150000"/>
              </a:lnSpc>
              <a:spcBef>
                <a:spcPts val="0"/>
              </a:spcBef>
              <a:spcAft>
                <a:spcPts val="0"/>
              </a:spcAft>
              <a:buClr>
                <a:schemeClr val="dk2"/>
              </a:buClr>
              <a:buSzPts val="1200"/>
              <a:buFont typeface="Acme"/>
              <a:buChar char="•"/>
            </a:pPr>
            <a:r>
              <a:rPr lang="en" sz="1200">
                <a:solidFill>
                  <a:schemeClr val="dk2"/>
                </a:solidFill>
                <a:latin typeface="Acme"/>
                <a:ea typeface="Acme"/>
                <a:cs typeface="Acme"/>
                <a:sym typeface="Acme"/>
              </a:rPr>
              <a:t>attempts to deceive victims to cause them to reveal their secrets by pretending to be trustworthy entities with a real need for such information</a:t>
            </a:r>
            <a:endParaRPr sz="1200">
              <a:solidFill>
                <a:schemeClr val="dk2"/>
              </a:solidFill>
              <a:latin typeface="Acme"/>
              <a:ea typeface="Acme"/>
              <a:cs typeface="Acme"/>
              <a:sym typeface="Acme"/>
            </a:endParaRPr>
          </a:p>
          <a:p>
            <a:pPr indent="-304800" lvl="0" marL="457200" rtl="0" algn="l">
              <a:lnSpc>
                <a:spcPct val="150000"/>
              </a:lnSpc>
              <a:spcBef>
                <a:spcPts val="0"/>
              </a:spcBef>
              <a:spcAft>
                <a:spcPts val="0"/>
              </a:spcAft>
              <a:buClr>
                <a:schemeClr val="dk2"/>
              </a:buClr>
              <a:buSzPts val="1200"/>
              <a:buFont typeface="Acme"/>
              <a:buChar char="•"/>
            </a:pPr>
            <a:r>
              <a:rPr lang="en" sz="1200">
                <a:solidFill>
                  <a:schemeClr val="dk2"/>
                </a:solidFill>
                <a:latin typeface="Acme"/>
                <a:ea typeface="Acme"/>
                <a:cs typeface="Acme"/>
                <a:sym typeface="Acme"/>
              </a:rPr>
              <a:t>attempts to obtain secrets by planting malware onto victims’ machines.</a:t>
            </a:r>
            <a:endParaRPr sz="1200">
              <a:solidFill>
                <a:schemeClr val="dk2"/>
              </a:solidFill>
              <a:latin typeface="Acme"/>
              <a:ea typeface="Acme"/>
              <a:cs typeface="Acme"/>
              <a:sym typeface="Acme"/>
            </a:endParaRPr>
          </a:p>
          <a:p>
            <a:pPr indent="0" lvl="0" marL="0" rtl="0" algn="l">
              <a:spcBef>
                <a:spcPts val="1000"/>
              </a:spcBef>
              <a:spcAft>
                <a:spcPts val="0"/>
              </a:spcAft>
              <a:buNone/>
            </a:pPr>
            <a:r>
              <a:t/>
            </a:r>
            <a:endParaRPr/>
          </a:p>
        </p:txBody>
      </p:sp>
      <p:sp>
        <p:nvSpPr>
          <p:cNvPr id="387" name="Google Shape;387;p40"/>
          <p:cNvSpPr txBox="1"/>
          <p:nvPr/>
        </p:nvSpPr>
        <p:spPr>
          <a:xfrm>
            <a:off x="7913003" y="4575846"/>
            <a:ext cx="772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cme"/>
                <a:ea typeface="Acme"/>
                <a:cs typeface="Acme"/>
                <a:sym typeface="Acme"/>
              </a:rPr>
              <a:t>09</a:t>
            </a:r>
            <a:endParaRPr sz="400"/>
          </a:p>
        </p:txBody>
      </p:sp>
    </p:spTree>
  </p:cSld>
  <p:clrMapOvr>
    <a:masterClrMapping/>
  </p:clrMapOvr>
</p:sld>
</file>

<file path=ppt/theme/theme1.xml><?xml version="1.0" encoding="utf-8"?>
<a:theme xmlns:a="http://schemas.openxmlformats.org/drawingml/2006/main" xmlns:r="http://schemas.openxmlformats.org/officeDocument/2006/relationships" name="High school extracurricular activities by Slidesgo">
  <a:themeElements>
    <a:clrScheme name="Simple Light">
      <a:dk1>
        <a:srgbClr val="1D3557"/>
      </a:dk1>
      <a:lt1>
        <a:srgbClr val="FFFFFF"/>
      </a:lt1>
      <a:dk2>
        <a:srgbClr val="457B9D"/>
      </a:dk2>
      <a:lt2>
        <a:srgbClr val="F4A261"/>
      </a:lt2>
      <a:accent1>
        <a:srgbClr val="1D3557"/>
      </a:accent1>
      <a:accent2>
        <a:srgbClr val="457B9D"/>
      </a:accent2>
      <a:accent3>
        <a:srgbClr val="A8DADC"/>
      </a:accent3>
      <a:accent4>
        <a:srgbClr val="F4A261"/>
      </a:accent4>
      <a:accent5>
        <a:srgbClr val="1D3557"/>
      </a:accent5>
      <a:accent6>
        <a:srgbClr val="A8DADC"/>
      </a:accent6>
      <a:hlink>
        <a:srgbClr val="457B9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